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notesMasterIdLst>
    <p:notesMasterId r:id="rId41"/>
  </p:notesMasterIdLst>
  <p:sldIdLst>
    <p:sldId id="302" r:id="rId2"/>
    <p:sldId id="2844" r:id="rId3"/>
    <p:sldId id="2891" r:id="rId4"/>
    <p:sldId id="2893" r:id="rId5"/>
    <p:sldId id="2899" r:id="rId6"/>
    <p:sldId id="300" r:id="rId7"/>
    <p:sldId id="2892" r:id="rId8"/>
    <p:sldId id="2861" r:id="rId9"/>
    <p:sldId id="2860" r:id="rId10"/>
    <p:sldId id="2868" r:id="rId11"/>
    <p:sldId id="2900" r:id="rId12"/>
    <p:sldId id="2889" r:id="rId13"/>
    <p:sldId id="2901" r:id="rId14"/>
    <p:sldId id="2866" r:id="rId15"/>
    <p:sldId id="2846" r:id="rId16"/>
    <p:sldId id="2602" r:id="rId17"/>
    <p:sldId id="303" r:id="rId18"/>
    <p:sldId id="2595" r:id="rId19"/>
    <p:sldId id="2894" r:id="rId20"/>
    <p:sldId id="2902" r:id="rId21"/>
    <p:sldId id="2895" r:id="rId22"/>
    <p:sldId id="2903" r:id="rId23"/>
    <p:sldId id="2896" r:id="rId24"/>
    <p:sldId id="2858" r:id="rId25"/>
    <p:sldId id="2904" r:id="rId26"/>
    <p:sldId id="2905" r:id="rId27"/>
    <p:sldId id="2897" r:id="rId28"/>
    <p:sldId id="2598" r:id="rId29"/>
    <p:sldId id="2600" r:id="rId30"/>
    <p:sldId id="2849" r:id="rId31"/>
    <p:sldId id="2898" r:id="rId32"/>
    <p:sldId id="2890" r:id="rId33"/>
    <p:sldId id="2578" r:id="rId34"/>
    <p:sldId id="2592" r:id="rId35"/>
    <p:sldId id="2590" r:id="rId36"/>
    <p:sldId id="2593" r:id="rId37"/>
    <p:sldId id="2588" r:id="rId38"/>
    <p:sldId id="2845" r:id="rId39"/>
    <p:sldId id="872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2F03966-8FA6-5F7A-F83A-780A632DE1F6}" name="Beniston, Joshua - FPAC-NRCS, CA" initials="JB" userId="S::Joshua.Beniston@usda.gov::729a7325-1604-4ca0-9ff6-67b6606cf032" providerId="AD"/>
  <p188:author id="{4DC06566-11CA-7011-02B3-92351515522D}" name="Beniston, Joshua - FPAC-NRCS, CA" initials="BC" userId="S::joshua.beniston@usda.gov::729a7325-1604-4ca0-9ff6-67b6606cf032" providerId="AD"/>
  <p188:author id="{83C1BE91-468B-A557-04AE-59D33EECA98B}" name="Metz, Loretta - FPAC-NRCS, AZ" initials="MA" userId="S::loretta.metz@usda.gov::2b26dc92-d5c3-4839-9e28-e979d24780d6" providerId="AD"/>
  <p188:author id="{83E2A99D-4809-5E9E-DA5B-1A8FBE48FBA7}" name="Marks, Elizabeth - FPAC-NRCS, NY" initials="MN" userId="S::elizabeth.marks@usda.gov::499f2236-5889-4db9-88fc-408f415fe506" providerId="AD"/>
  <p188:author id="{EB17B2BB-1A91-94C7-66ED-0489B2CDBE0C}" name="Williams, Candiss - FPAC-NRCS, DC" initials="WD" userId="S::candiss.williams@usda.gov::b85c1431-9e2a-409a-8956-fc6a591eea4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D7EAE5-A6D9-4A46-826D-438C13C136BD}" v="8" dt="2025-04-24T18:43:01.7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8" autoAdjust="0"/>
    <p:restoredTop sz="94660"/>
  </p:normalViewPr>
  <p:slideViewPr>
    <p:cSldViewPr snapToGrid="0">
      <p:cViewPr varScale="1">
        <p:scale>
          <a:sx n="79" d="100"/>
          <a:sy n="79" d="100"/>
        </p:scale>
        <p:origin x="14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7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50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microsoft.com/office/2018/10/relationships/authors" Target="authors.xml"/><Relationship Id="rId8" Type="http://schemas.openxmlformats.org/officeDocument/2006/relationships/slide" Target="slides/slide7.xml"/><Relationship Id="rId51" Type="http://schemas.openxmlformats.org/officeDocument/2006/relationships/customXml" Target="../customXml/item3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iston, Joshua - FPAC-NRCS, CA" userId="729a7325-1604-4ca0-9ff6-67b6606cf032" providerId="ADAL" clId="{F9D7EAE5-A6D9-4A46-826D-438C13C136BD}"/>
    <pc:docChg chg="undo custSel delSld modSld sldOrd delMainMaster modMainMaster modNotesMaster">
      <pc:chgData name="Beniston, Joshua - FPAC-NRCS, CA" userId="729a7325-1604-4ca0-9ff6-67b6606cf032" providerId="ADAL" clId="{F9D7EAE5-A6D9-4A46-826D-438C13C136BD}" dt="2025-04-29T16:55:17.406" v="1023" actId="20577"/>
      <pc:docMkLst>
        <pc:docMk/>
      </pc:docMkLst>
      <pc:sldChg chg="modSp mod modNotes">
        <pc:chgData name="Beniston, Joshua - FPAC-NRCS, CA" userId="729a7325-1604-4ca0-9ff6-67b6606cf032" providerId="ADAL" clId="{F9D7EAE5-A6D9-4A46-826D-438C13C136BD}" dt="2025-04-24T18:23:18.216" v="92" actId="14100"/>
        <pc:sldMkLst>
          <pc:docMk/>
          <pc:sldMk cId="3179735194" sldId="300"/>
        </pc:sldMkLst>
        <pc:spChg chg="mod">
          <ac:chgData name="Beniston, Joshua - FPAC-NRCS, CA" userId="729a7325-1604-4ca0-9ff6-67b6606cf032" providerId="ADAL" clId="{F9D7EAE5-A6D9-4A46-826D-438C13C136BD}" dt="2025-04-24T18:22:44.920" v="82" actId="1076"/>
          <ac:spMkLst>
            <pc:docMk/>
            <pc:sldMk cId="3179735194" sldId="300"/>
            <ac:spMk id="2" creationId="{5F017141-C151-CA4B-F007-C6C1F6A680AD}"/>
          </ac:spMkLst>
        </pc:spChg>
        <pc:spChg chg="mod">
          <ac:chgData name="Beniston, Joshua - FPAC-NRCS, CA" userId="729a7325-1604-4ca0-9ff6-67b6606cf032" providerId="ADAL" clId="{F9D7EAE5-A6D9-4A46-826D-438C13C136BD}" dt="2025-04-24T18:23:06.354" v="90" actId="255"/>
          <ac:spMkLst>
            <pc:docMk/>
            <pc:sldMk cId="3179735194" sldId="300"/>
            <ac:spMk id="3" creationId="{2C38F813-5587-6B5C-427E-E2D2270E3296}"/>
          </ac:spMkLst>
        </pc:spChg>
        <pc:picChg chg="mod">
          <ac:chgData name="Beniston, Joshua - FPAC-NRCS, CA" userId="729a7325-1604-4ca0-9ff6-67b6606cf032" providerId="ADAL" clId="{F9D7EAE5-A6D9-4A46-826D-438C13C136BD}" dt="2025-04-24T18:23:18.216" v="92" actId="14100"/>
          <ac:picMkLst>
            <pc:docMk/>
            <pc:sldMk cId="3179735194" sldId="300"/>
            <ac:picMk id="5" creationId="{6508862C-1E5B-80F8-683D-3A795A4E024E}"/>
          </ac:picMkLst>
        </pc:picChg>
      </pc:sldChg>
      <pc:sldChg chg="modSp mod modNotes">
        <pc:chgData name="Beniston, Joshua - FPAC-NRCS, CA" userId="729a7325-1604-4ca0-9ff6-67b6606cf032" providerId="ADAL" clId="{F9D7EAE5-A6D9-4A46-826D-438C13C136BD}" dt="2025-04-25T16:40:16.190" v="662" actId="14100"/>
        <pc:sldMkLst>
          <pc:docMk/>
          <pc:sldMk cId="3428712828" sldId="302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3428712828" sldId="302"/>
            <ac:spMk id="4" creationId="{BFA6A149-10D3-7C01-8875-A1E936822A29}"/>
          </ac:spMkLst>
        </pc:spChg>
        <pc:spChg chg="mod">
          <ac:chgData name="Beniston, Joshua - FPAC-NRCS, CA" userId="729a7325-1604-4ca0-9ff6-67b6606cf032" providerId="ADAL" clId="{F9D7EAE5-A6D9-4A46-826D-438C13C136BD}" dt="2025-04-24T18:15:57.381" v="0"/>
          <ac:spMkLst>
            <pc:docMk/>
            <pc:sldMk cId="3428712828" sldId="302"/>
            <ac:spMk id="6" creationId="{71CAF88B-666D-AC84-50B3-43EBB2B8B452}"/>
          </ac:spMkLst>
        </pc:spChg>
        <pc:picChg chg="mod">
          <ac:chgData name="Beniston, Joshua - FPAC-NRCS, CA" userId="729a7325-1604-4ca0-9ff6-67b6606cf032" providerId="ADAL" clId="{F9D7EAE5-A6D9-4A46-826D-438C13C136BD}" dt="2025-04-25T16:40:16.190" v="662" actId="14100"/>
          <ac:picMkLst>
            <pc:docMk/>
            <pc:sldMk cId="3428712828" sldId="302"/>
            <ac:picMk id="2" creationId="{B5854EE5-EB57-AEC2-0DE2-E23AD432DC81}"/>
          </ac:picMkLst>
        </pc:picChg>
      </pc:sldChg>
      <pc:sldChg chg="modSp mod ord modShow">
        <pc:chgData name="Beniston, Joshua - FPAC-NRCS, CA" userId="729a7325-1604-4ca0-9ff6-67b6606cf032" providerId="ADAL" clId="{F9D7EAE5-A6D9-4A46-826D-438C13C136BD}" dt="2025-04-25T16:42:07.472" v="760" actId="20577"/>
        <pc:sldMkLst>
          <pc:docMk/>
          <pc:sldMk cId="1938946701" sldId="303"/>
        </pc:sldMkLst>
        <pc:spChg chg="mod">
          <ac:chgData name="Beniston, Joshua - FPAC-NRCS, CA" userId="729a7325-1604-4ca0-9ff6-67b6606cf032" providerId="ADAL" clId="{F9D7EAE5-A6D9-4A46-826D-438C13C136BD}" dt="2025-04-24T18:33:26.535" v="254" actId="27636"/>
          <ac:spMkLst>
            <pc:docMk/>
            <pc:sldMk cId="1938946701" sldId="303"/>
            <ac:spMk id="2" creationId="{C1811F78-A00A-BAFE-66AB-3B67F217014B}"/>
          </ac:spMkLst>
        </pc:spChg>
        <pc:spChg chg="mod">
          <ac:chgData name="Beniston, Joshua - FPAC-NRCS, CA" userId="729a7325-1604-4ca0-9ff6-67b6606cf032" providerId="ADAL" clId="{F9D7EAE5-A6D9-4A46-826D-438C13C136BD}" dt="2025-04-25T16:42:07.472" v="760" actId="20577"/>
          <ac:spMkLst>
            <pc:docMk/>
            <pc:sldMk cId="1938946701" sldId="303"/>
            <ac:spMk id="3" creationId="{489B8812-8D9C-D37F-41D3-2FE930FF8357}"/>
          </ac:spMkLst>
        </pc:spChg>
      </pc:sldChg>
      <pc:sldChg chg="modSp">
        <pc:chgData name="Beniston, Joshua - FPAC-NRCS, CA" userId="729a7325-1604-4ca0-9ff6-67b6606cf032" providerId="ADAL" clId="{F9D7EAE5-A6D9-4A46-826D-438C13C136BD}" dt="2025-04-24T18:15:57.381" v="0"/>
        <pc:sldMkLst>
          <pc:docMk/>
          <pc:sldMk cId="2960045547" sldId="872"/>
        </pc:sldMkLst>
        <pc:spChg chg="mod">
          <ac:chgData name="Beniston, Joshua - FPAC-NRCS, CA" userId="729a7325-1604-4ca0-9ff6-67b6606cf032" providerId="ADAL" clId="{F9D7EAE5-A6D9-4A46-826D-438C13C136BD}" dt="2025-04-24T18:15:57.381" v="0"/>
          <ac:spMkLst>
            <pc:docMk/>
            <pc:sldMk cId="2960045547" sldId="872"/>
            <ac:spMk id="2" creationId="{4B6B0E75-C99B-4F10-B24E-B9DB733353E5}"/>
          </ac:spMkLst>
        </pc:spChg>
        <pc:spChg chg="mod">
          <ac:chgData name="Beniston, Joshua - FPAC-NRCS, CA" userId="729a7325-1604-4ca0-9ff6-67b6606cf032" providerId="ADAL" clId="{F9D7EAE5-A6D9-4A46-826D-438C13C136BD}" dt="2025-04-24T18:15:57.381" v="0"/>
          <ac:spMkLst>
            <pc:docMk/>
            <pc:sldMk cId="2960045547" sldId="872"/>
            <ac:spMk id="8" creationId="{213C0AB7-1436-4CAA-87AA-EE521644CC88}"/>
          </ac:spMkLst>
        </pc:spChg>
        <pc:picChg chg="mod">
          <ac:chgData name="Beniston, Joshua - FPAC-NRCS, CA" userId="729a7325-1604-4ca0-9ff6-67b6606cf032" providerId="ADAL" clId="{F9D7EAE5-A6D9-4A46-826D-438C13C136BD}" dt="2025-04-24T18:15:57.381" v="0"/>
          <ac:picMkLst>
            <pc:docMk/>
            <pc:sldMk cId="2960045547" sldId="872"/>
            <ac:picMk id="7" creationId="{C1E436D3-FB10-4961-93D9-55C5C8470819}"/>
          </ac:picMkLst>
        </pc:picChg>
      </pc:sldChg>
      <pc:sldChg chg="modSp mod modNotes">
        <pc:chgData name="Beniston, Joshua - FPAC-NRCS, CA" userId="729a7325-1604-4ca0-9ff6-67b6606cf032" providerId="ADAL" clId="{F9D7EAE5-A6D9-4A46-826D-438C13C136BD}" dt="2025-04-24T18:15:58.120" v="26" actId="27636"/>
        <pc:sldMkLst>
          <pc:docMk/>
          <pc:sldMk cId="1973030426" sldId="2578"/>
        </pc:sldMkLst>
        <pc:spChg chg="mod">
          <ac:chgData name="Beniston, Joshua - FPAC-NRCS, CA" userId="729a7325-1604-4ca0-9ff6-67b6606cf032" providerId="ADAL" clId="{F9D7EAE5-A6D9-4A46-826D-438C13C136BD}" dt="2025-04-24T18:15:58.120" v="26" actId="27636"/>
          <ac:spMkLst>
            <pc:docMk/>
            <pc:sldMk cId="1973030426" sldId="2578"/>
            <ac:spMk id="2" creationId="{87BB5D6C-652E-259E-88AD-839787F3A564}"/>
          </ac:spMkLst>
        </pc:spChg>
        <pc:spChg chg="mod">
          <ac:chgData name="Beniston, Joshua - FPAC-NRCS, CA" userId="729a7325-1604-4ca0-9ff6-67b6606cf032" providerId="ADAL" clId="{F9D7EAE5-A6D9-4A46-826D-438C13C136BD}" dt="2025-04-24T18:15:57.381" v="0"/>
          <ac:spMkLst>
            <pc:docMk/>
            <pc:sldMk cId="1973030426" sldId="2578"/>
            <ac:spMk id="3" creationId="{6D51E3AF-809A-953E-138B-2E33B250D092}"/>
          </ac:spMkLst>
        </pc:spChg>
        <pc:picChg chg="mod">
          <ac:chgData name="Beniston, Joshua - FPAC-NRCS, CA" userId="729a7325-1604-4ca0-9ff6-67b6606cf032" providerId="ADAL" clId="{F9D7EAE5-A6D9-4A46-826D-438C13C136BD}" dt="2025-04-24T18:15:57.381" v="0"/>
          <ac:picMkLst>
            <pc:docMk/>
            <pc:sldMk cId="1973030426" sldId="2578"/>
            <ac:picMk id="5" creationId="{3307C229-7DC4-9DC6-BE29-43967A1FFD78}"/>
          </ac:picMkLst>
        </pc:picChg>
        <pc:picChg chg="mod">
          <ac:chgData name="Beniston, Joshua - FPAC-NRCS, CA" userId="729a7325-1604-4ca0-9ff6-67b6606cf032" providerId="ADAL" clId="{F9D7EAE5-A6D9-4A46-826D-438C13C136BD}" dt="2025-04-24T18:15:57.381" v="0"/>
          <ac:picMkLst>
            <pc:docMk/>
            <pc:sldMk cId="1973030426" sldId="2578"/>
            <ac:picMk id="7" creationId="{85FF3F2B-1FCB-E7B1-A696-170257406000}"/>
          </ac:picMkLst>
        </pc:picChg>
        <pc:picChg chg="mod">
          <ac:chgData name="Beniston, Joshua - FPAC-NRCS, CA" userId="729a7325-1604-4ca0-9ff6-67b6606cf032" providerId="ADAL" clId="{F9D7EAE5-A6D9-4A46-826D-438C13C136BD}" dt="2025-04-24T18:15:57.381" v="0"/>
          <ac:picMkLst>
            <pc:docMk/>
            <pc:sldMk cId="1973030426" sldId="2578"/>
            <ac:picMk id="9" creationId="{D360A108-3363-3CD4-AB30-B2E7D60823F2}"/>
          </ac:picMkLst>
        </pc:picChg>
      </pc:sldChg>
      <pc:sldChg chg="modSp">
        <pc:chgData name="Beniston, Joshua - FPAC-NRCS, CA" userId="729a7325-1604-4ca0-9ff6-67b6606cf032" providerId="ADAL" clId="{F9D7EAE5-A6D9-4A46-826D-438C13C136BD}" dt="2025-04-24T18:16:41.929" v="43"/>
        <pc:sldMkLst>
          <pc:docMk/>
          <pc:sldMk cId="3566043090" sldId="2588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3566043090" sldId="2588"/>
            <ac:spMk id="2" creationId="{765EDCFF-0A2A-40EA-D43B-E7EB2EF82692}"/>
          </ac:spMkLst>
        </pc:spChg>
        <pc:picChg chg="mod">
          <ac:chgData name="Beniston, Joshua - FPAC-NRCS, CA" userId="729a7325-1604-4ca0-9ff6-67b6606cf032" providerId="ADAL" clId="{F9D7EAE5-A6D9-4A46-826D-438C13C136BD}" dt="2025-04-24T18:15:57.381" v="0"/>
          <ac:picMkLst>
            <pc:docMk/>
            <pc:sldMk cId="3566043090" sldId="2588"/>
            <ac:picMk id="5" creationId="{EEC9E3AA-E730-5073-F34B-FC9561D96850}"/>
          </ac:picMkLst>
        </pc:picChg>
      </pc:sldChg>
      <pc:sldChg chg="modSp">
        <pc:chgData name="Beniston, Joshua - FPAC-NRCS, CA" userId="729a7325-1604-4ca0-9ff6-67b6606cf032" providerId="ADAL" clId="{F9D7EAE5-A6D9-4A46-826D-438C13C136BD}" dt="2025-04-24T18:16:41.929" v="43"/>
        <pc:sldMkLst>
          <pc:docMk/>
          <pc:sldMk cId="3657637814" sldId="2590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3657637814" sldId="2590"/>
            <ac:spMk id="2" creationId="{ED98E52A-20AA-9B77-8AFC-5CAC6535BB58}"/>
          </ac:spMkLst>
        </pc:spChg>
        <pc:picChg chg="mod">
          <ac:chgData name="Beniston, Joshua - FPAC-NRCS, CA" userId="729a7325-1604-4ca0-9ff6-67b6606cf032" providerId="ADAL" clId="{F9D7EAE5-A6D9-4A46-826D-438C13C136BD}" dt="2025-04-24T18:15:57.381" v="0"/>
          <ac:picMkLst>
            <pc:docMk/>
            <pc:sldMk cId="3657637814" sldId="2590"/>
            <ac:picMk id="9" creationId="{026BA44C-FB45-1654-317E-88B04454FEFA}"/>
          </ac:picMkLst>
        </pc:picChg>
      </pc:sldChg>
      <pc:sldChg chg="modSp del">
        <pc:chgData name="Beniston, Joshua - FPAC-NRCS, CA" userId="729a7325-1604-4ca0-9ff6-67b6606cf032" providerId="ADAL" clId="{F9D7EAE5-A6D9-4A46-826D-438C13C136BD}" dt="2025-04-24T18:20:12.055" v="75" actId="47"/>
        <pc:sldMkLst>
          <pc:docMk/>
          <pc:sldMk cId="4000811091" sldId="2591"/>
        </pc:sldMkLst>
      </pc:sldChg>
      <pc:sldChg chg="modSp">
        <pc:chgData name="Beniston, Joshua - FPAC-NRCS, CA" userId="729a7325-1604-4ca0-9ff6-67b6606cf032" providerId="ADAL" clId="{F9D7EAE5-A6D9-4A46-826D-438C13C136BD}" dt="2025-04-24T18:16:41.929" v="43"/>
        <pc:sldMkLst>
          <pc:docMk/>
          <pc:sldMk cId="1656906310" sldId="2592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1656906310" sldId="2592"/>
            <ac:spMk id="2" creationId="{1BAEFB5D-8559-462D-078A-819265C875C5}"/>
          </ac:spMkLst>
        </pc:spChg>
        <pc:picChg chg="mod">
          <ac:chgData name="Beniston, Joshua - FPAC-NRCS, CA" userId="729a7325-1604-4ca0-9ff6-67b6606cf032" providerId="ADAL" clId="{F9D7EAE5-A6D9-4A46-826D-438C13C136BD}" dt="2025-04-24T18:15:57.381" v="0"/>
          <ac:picMkLst>
            <pc:docMk/>
            <pc:sldMk cId="1656906310" sldId="2592"/>
            <ac:picMk id="9" creationId="{F72ECB83-6C74-9007-81B4-8082DAB95827}"/>
          </ac:picMkLst>
        </pc:picChg>
      </pc:sldChg>
      <pc:sldChg chg="modSp">
        <pc:chgData name="Beniston, Joshua - FPAC-NRCS, CA" userId="729a7325-1604-4ca0-9ff6-67b6606cf032" providerId="ADAL" clId="{F9D7EAE5-A6D9-4A46-826D-438C13C136BD}" dt="2025-04-24T18:16:41.929" v="43"/>
        <pc:sldMkLst>
          <pc:docMk/>
          <pc:sldMk cId="3448982943" sldId="2593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3448982943" sldId="2593"/>
            <ac:spMk id="2" creationId="{5938DBAE-C533-36BD-EAD6-433D7303CE16}"/>
          </ac:spMkLst>
        </pc:spChg>
        <pc:picChg chg="mod">
          <ac:chgData name="Beniston, Joshua - FPAC-NRCS, CA" userId="729a7325-1604-4ca0-9ff6-67b6606cf032" providerId="ADAL" clId="{F9D7EAE5-A6D9-4A46-826D-438C13C136BD}" dt="2025-04-24T18:15:57.381" v="0"/>
          <ac:picMkLst>
            <pc:docMk/>
            <pc:sldMk cId="3448982943" sldId="2593"/>
            <ac:picMk id="5" creationId="{7F0EA4EF-BEE1-B86E-7F34-8A723BA56049}"/>
          </ac:picMkLst>
        </pc:picChg>
      </pc:sldChg>
      <pc:sldChg chg="modSp del mod modNotes">
        <pc:chgData name="Beniston, Joshua - FPAC-NRCS, CA" userId="729a7325-1604-4ca0-9ff6-67b6606cf032" providerId="ADAL" clId="{F9D7EAE5-A6D9-4A46-826D-438C13C136BD}" dt="2025-04-25T16:47:08.987" v="1002" actId="47"/>
        <pc:sldMkLst>
          <pc:docMk/>
          <pc:sldMk cId="1428888328" sldId="2594"/>
        </pc:sldMkLst>
      </pc:sldChg>
      <pc:sldChg chg="addSp delSp modSp mod ord modClrScheme modShow chgLayout">
        <pc:chgData name="Beniston, Joshua - FPAC-NRCS, CA" userId="729a7325-1604-4ca0-9ff6-67b6606cf032" providerId="ADAL" clId="{F9D7EAE5-A6D9-4A46-826D-438C13C136BD}" dt="2025-04-24T18:44:13.498" v="502" actId="1076"/>
        <pc:sldMkLst>
          <pc:docMk/>
          <pc:sldMk cId="870387253" sldId="2595"/>
        </pc:sldMkLst>
        <pc:spChg chg="mod ord">
          <ac:chgData name="Beniston, Joshua - FPAC-NRCS, CA" userId="729a7325-1604-4ca0-9ff6-67b6606cf032" providerId="ADAL" clId="{F9D7EAE5-A6D9-4A46-826D-438C13C136BD}" dt="2025-04-24T18:44:13.498" v="502" actId="1076"/>
          <ac:spMkLst>
            <pc:docMk/>
            <pc:sldMk cId="870387253" sldId="2595"/>
            <ac:spMk id="2" creationId="{020038B8-4C41-8146-40F6-B73F8FDB222D}"/>
          </ac:spMkLst>
        </pc:spChg>
        <pc:spChg chg="mod ord">
          <ac:chgData name="Beniston, Joshua - FPAC-NRCS, CA" userId="729a7325-1604-4ca0-9ff6-67b6606cf032" providerId="ADAL" clId="{F9D7EAE5-A6D9-4A46-826D-438C13C136BD}" dt="2025-04-24T18:44:08.997" v="501" actId="1076"/>
          <ac:spMkLst>
            <pc:docMk/>
            <pc:sldMk cId="870387253" sldId="2595"/>
            <ac:spMk id="3" creationId="{F9B6EA67-3BCA-71A5-5681-B736DBA3D336}"/>
          </ac:spMkLst>
        </pc:spChg>
        <pc:picChg chg="add mod modCrop">
          <ac:chgData name="Beniston, Joshua - FPAC-NRCS, CA" userId="729a7325-1604-4ca0-9ff6-67b6606cf032" providerId="ADAL" clId="{F9D7EAE5-A6D9-4A46-826D-438C13C136BD}" dt="2025-04-24T18:43:25.575" v="496" actId="18131"/>
          <ac:picMkLst>
            <pc:docMk/>
            <pc:sldMk cId="870387253" sldId="2595"/>
            <ac:picMk id="5" creationId="{444383A4-6518-BA35-0905-E8971924566D}"/>
          </ac:picMkLst>
        </pc:picChg>
      </pc:sldChg>
      <pc:sldChg chg="modSp mod">
        <pc:chgData name="Beniston, Joshua - FPAC-NRCS, CA" userId="729a7325-1604-4ca0-9ff6-67b6606cf032" providerId="ADAL" clId="{F9D7EAE5-A6D9-4A46-826D-438C13C136BD}" dt="2025-04-25T16:47:22.077" v="1005" actId="1076"/>
        <pc:sldMkLst>
          <pc:docMk/>
          <pc:sldMk cId="2876063920" sldId="2598"/>
        </pc:sldMkLst>
        <pc:spChg chg="mod">
          <ac:chgData name="Beniston, Joshua - FPAC-NRCS, CA" userId="729a7325-1604-4ca0-9ff6-67b6606cf032" providerId="ADAL" clId="{F9D7EAE5-A6D9-4A46-826D-438C13C136BD}" dt="2025-04-25T16:47:16.504" v="1003" actId="1076"/>
          <ac:spMkLst>
            <pc:docMk/>
            <pc:sldMk cId="2876063920" sldId="2598"/>
            <ac:spMk id="2" creationId="{BC056BD3-1B01-AA65-F71B-C2C9DEAFF19F}"/>
          </ac:spMkLst>
        </pc:spChg>
        <pc:spChg chg="mod">
          <ac:chgData name="Beniston, Joshua - FPAC-NRCS, CA" userId="729a7325-1604-4ca0-9ff6-67b6606cf032" providerId="ADAL" clId="{F9D7EAE5-A6D9-4A46-826D-438C13C136BD}" dt="2025-04-24T18:15:57.381" v="0"/>
          <ac:spMkLst>
            <pc:docMk/>
            <pc:sldMk cId="2876063920" sldId="2598"/>
            <ac:spMk id="6" creationId="{1C4DCCB8-9DEC-E381-782D-F397056D75B0}"/>
          </ac:spMkLst>
        </pc:spChg>
        <pc:spChg chg="mod">
          <ac:chgData name="Beniston, Joshua - FPAC-NRCS, CA" userId="729a7325-1604-4ca0-9ff6-67b6606cf032" providerId="ADAL" clId="{F9D7EAE5-A6D9-4A46-826D-438C13C136BD}" dt="2025-04-24T18:15:57.381" v="0"/>
          <ac:spMkLst>
            <pc:docMk/>
            <pc:sldMk cId="2876063920" sldId="2598"/>
            <ac:spMk id="7" creationId="{2A461014-C0B6-0B3F-F4FF-3AC65ED01767}"/>
          </ac:spMkLst>
        </pc:spChg>
        <pc:spChg chg="mod">
          <ac:chgData name="Beniston, Joshua - FPAC-NRCS, CA" userId="729a7325-1604-4ca0-9ff6-67b6606cf032" providerId="ADAL" clId="{F9D7EAE5-A6D9-4A46-826D-438C13C136BD}" dt="2025-04-24T18:15:57.381" v="0"/>
          <ac:spMkLst>
            <pc:docMk/>
            <pc:sldMk cId="2876063920" sldId="2598"/>
            <ac:spMk id="8" creationId="{A64E3077-2510-05C2-301C-D2B9A2A9B936}"/>
          </ac:spMkLst>
        </pc:spChg>
        <pc:picChg chg="mod">
          <ac:chgData name="Beniston, Joshua - FPAC-NRCS, CA" userId="729a7325-1604-4ca0-9ff6-67b6606cf032" providerId="ADAL" clId="{F9D7EAE5-A6D9-4A46-826D-438C13C136BD}" dt="2025-04-25T16:47:22.077" v="1005" actId="1076"/>
          <ac:picMkLst>
            <pc:docMk/>
            <pc:sldMk cId="2876063920" sldId="2598"/>
            <ac:picMk id="5" creationId="{584E3801-FBA5-52A1-4099-468D9A993F46}"/>
          </ac:picMkLst>
        </pc:picChg>
      </pc:sldChg>
      <pc:sldChg chg="modSp mod ord">
        <pc:chgData name="Beniston, Joshua - FPAC-NRCS, CA" userId="729a7325-1604-4ca0-9ff6-67b6606cf032" providerId="ADAL" clId="{F9D7EAE5-A6D9-4A46-826D-438C13C136BD}" dt="2025-04-25T16:47:45.965" v="1006" actId="1076"/>
        <pc:sldMkLst>
          <pc:docMk/>
          <pc:sldMk cId="129984390" sldId="2600"/>
        </pc:sldMkLst>
        <pc:spChg chg="mod">
          <ac:chgData name="Beniston, Joshua - FPAC-NRCS, CA" userId="729a7325-1604-4ca0-9ff6-67b6606cf032" providerId="ADAL" clId="{F9D7EAE5-A6D9-4A46-826D-438C13C136BD}" dt="2025-04-25T16:47:45.965" v="1006" actId="1076"/>
          <ac:spMkLst>
            <pc:docMk/>
            <pc:sldMk cId="129984390" sldId="2600"/>
            <ac:spMk id="2" creationId="{D4B03FFA-8EB6-61A1-6FFC-B0A8EF1E1FD7}"/>
          </ac:spMkLst>
        </pc:spChg>
        <pc:spChg chg="mod">
          <ac:chgData name="Beniston, Joshua - FPAC-NRCS, CA" userId="729a7325-1604-4ca0-9ff6-67b6606cf032" providerId="ADAL" clId="{F9D7EAE5-A6D9-4A46-826D-438C13C136BD}" dt="2025-04-24T18:15:57.381" v="0"/>
          <ac:spMkLst>
            <pc:docMk/>
            <pc:sldMk cId="129984390" sldId="2600"/>
            <ac:spMk id="6" creationId="{B586EF62-808E-7C8A-57C9-397C6E8FE5F4}"/>
          </ac:spMkLst>
        </pc:spChg>
        <pc:spChg chg="mod">
          <ac:chgData name="Beniston, Joshua - FPAC-NRCS, CA" userId="729a7325-1604-4ca0-9ff6-67b6606cf032" providerId="ADAL" clId="{F9D7EAE5-A6D9-4A46-826D-438C13C136BD}" dt="2025-04-24T18:15:57.381" v="0"/>
          <ac:spMkLst>
            <pc:docMk/>
            <pc:sldMk cId="129984390" sldId="2600"/>
            <ac:spMk id="8" creationId="{010063A7-F209-121D-696E-E5A3A522B864}"/>
          </ac:spMkLst>
        </pc:spChg>
        <pc:spChg chg="mod">
          <ac:chgData name="Beniston, Joshua - FPAC-NRCS, CA" userId="729a7325-1604-4ca0-9ff6-67b6606cf032" providerId="ADAL" clId="{F9D7EAE5-A6D9-4A46-826D-438C13C136BD}" dt="2025-04-24T18:15:57.381" v="0"/>
          <ac:spMkLst>
            <pc:docMk/>
            <pc:sldMk cId="129984390" sldId="2600"/>
            <ac:spMk id="9" creationId="{2EFA2EA8-72AA-04BB-9FFC-C0B2824D100E}"/>
          </ac:spMkLst>
        </pc:spChg>
        <pc:spChg chg="mod">
          <ac:chgData name="Beniston, Joshua - FPAC-NRCS, CA" userId="729a7325-1604-4ca0-9ff6-67b6606cf032" providerId="ADAL" clId="{F9D7EAE5-A6D9-4A46-826D-438C13C136BD}" dt="2025-04-24T18:15:57.381" v="0"/>
          <ac:spMkLst>
            <pc:docMk/>
            <pc:sldMk cId="129984390" sldId="2600"/>
            <ac:spMk id="10" creationId="{E8FCFFF2-123B-58B5-1E2D-6FC679940FA9}"/>
          </ac:spMkLst>
        </pc:spChg>
        <pc:spChg chg="mod">
          <ac:chgData name="Beniston, Joshua - FPAC-NRCS, CA" userId="729a7325-1604-4ca0-9ff6-67b6606cf032" providerId="ADAL" clId="{F9D7EAE5-A6D9-4A46-826D-438C13C136BD}" dt="2025-04-24T18:15:57.381" v="0"/>
          <ac:spMkLst>
            <pc:docMk/>
            <pc:sldMk cId="129984390" sldId="2600"/>
            <ac:spMk id="11" creationId="{71AC3EEC-8FA1-8110-C5E1-6D0643BE9AD0}"/>
          </ac:spMkLst>
        </pc:spChg>
        <pc:picChg chg="mod">
          <ac:chgData name="Beniston, Joshua - FPAC-NRCS, CA" userId="729a7325-1604-4ca0-9ff6-67b6606cf032" providerId="ADAL" clId="{F9D7EAE5-A6D9-4A46-826D-438C13C136BD}" dt="2025-04-24T18:16:41.929" v="43"/>
          <ac:picMkLst>
            <pc:docMk/>
            <pc:sldMk cId="129984390" sldId="2600"/>
            <ac:picMk id="5" creationId="{1D55C1BA-ABE9-FFC9-D7C7-E8EFAB038267}"/>
          </ac:picMkLst>
        </pc:picChg>
      </pc:sldChg>
      <pc:sldChg chg="modSp mod ord modShow">
        <pc:chgData name="Beniston, Joshua - FPAC-NRCS, CA" userId="729a7325-1604-4ca0-9ff6-67b6606cf032" providerId="ADAL" clId="{F9D7EAE5-A6D9-4A46-826D-438C13C136BD}" dt="2025-04-24T18:31:03.492" v="214" actId="729"/>
        <pc:sldMkLst>
          <pc:docMk/>
          <pc:sldMk cId="3940445665" sldId="2602"/>
        </pc:sldMkLst>
        <pc:spChg chg="mod">
          <ac:chgData name="Beniston, Joshua - FPAC-NRCS, CA" userId="729a7325-1604-4ca0-9ff6-67b6606cf032" providerId="ADAL" clId="{F9D7EAE5-A6D9-4A46-826D-438C13C136BD}" dt="2025-04-24T18:30:39.659" v="211" actId="20577"/>
          <ac:spMkLst>
            <pc:docMk/>
            <pc:sldMk cId="3940445665" sldId="2602"/>
            <ac:spMk id="2" creationId="{9B985D9B-7BCB-5298-DD86-36C30978B764}"/>
          </ac:spMkLst>
        </pc:spChg>
        <pc:spChg chg="mod">
          <ac:chgData name="Beniston, Joshua - FPAC-NRCS, CA" userId="729a7325-1604-4ca0-9ff6-67b6606cf032" providerId="ADAL" clId="{F9D7EAE5-A6D9-4A46-826D-438C13C136BD}" dt="2025-04-24T18:30:51.776" v="213" actId="255"/>
          <ac:spMkLst>
            <pc:docMk/>
            <pc:sldMk cId="3940445665" sldId="2602"/>
            <ac:spMk id="3" creationId="{DE843439-3653-7E4C-0234-7BCA700C03E2}"/>
          </ac:spMkLst>
        </pc:spChg>
      </pc:sldChg>
      <pc:sldChg chg="modSp mod">
        <pc:chgData name="Beniston, Joshua - FPAC-NRCS, CA" userId="729a7325-1604-4ca0-9ff6-67b6606cf032" providerId="ADAL" clId="{F9D7EAE5-A6D9-4A46-826D-438C13C136BD}" dt="2025-04-25T16:53:26.466" v="1009" actId="1076"/>
        <pc:sldMkLst>
          <pc:docMk/>
          <pc:sldMk cId="1518219697" sldId="2844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1518219697" sldId="2844"/>
            <ac:spMk id="2" creationId="{A352A415-AABD-F9AF-FA4A-1872C57DF270}"/>
          </ac:spMkLst>
        </pc:spChg>
        <pc:spChg chg="mod">
          <ac:chgData name="Beniston, Joshua - FPAC-NRCS, CA" userId="729a7325-1604-4ca0-9ff6-67b6606cf032" providerId="ADAL" clId="{F9D7EAE5-A6D9-4A46-826D-438C13C136BD}" dt="2025-04-24T18:21:51.331" v="76" actId="255"/>
          <ac:spMkLst>
            <pc:docMk/>
            <pc:sldMk cId="1518219697" sldId="2844"/>
            <ac:spMk id="3" creationId="{1EA165C4-57B0-65A8-F182-D6B87E230138}"/>
          </ac:spMkLst>
        </pc:spChg>
        <pc:picChg chg="mod">
          <ac:chgData name="Beniston, Joshua - FPAC-NRCS, CA" userId="729a7325-1604-4ca0-9ff6-67b6606cf032" providerId="ADAL" clId="{F9D7EAE5-A6D9-4A46-826D-438C13C136BD}" dt="2025-04-25T16:53:26.466" v="1009" actId="1076"/>
          <ac:picMkLst>
            <pc:docMk/>
            <pc:sldMk cId="1518219697" sldId="2844"/>
            <ac:picMk id="8" creationId="{BFDF9D4F-2995-BE40-818E-13935C2D5CCC}"/>
          </ac:picMkLst>
        </pc:picChg>
      </pc:sldChg>
      <pc:sldChg chg="modSp mod">
        <pc:chgData name="Beniston, Joshua - FPAC-NRCS, CA" userId="729a7325-1604-4ca0-9ff6-67b6606cf032" providerId="ADAL" clId="{F9D7EAE5-A6D9-4A46-826D-438C13C136BD}" dt="2025-04-24T18:42:35.230" v="490" actId="14100"/>
        <pc:sldMkLst>
          <pc:docMk/>
          <pc:sldMk cId="4181194586" sldId="2845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4181194586" sldId="2845"/>
            <ac:spMk id="2" creationId="{54F905F0-C694-16CB-FE9B-6245899953EA}"/>
          </ac:spMkLst>
        </pc:spChg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4181194586" sldId="2845"/>
            <ac:spMk id="3" creationId="{DF27D8D7-4A81-32B3-AC8C-6337D209F9EA}"/>
          </ac:spMkLst>
        </pc:spChg>
        <pc:picChg chg="mod">
          <ac:chgData name="Beniston, Joshua - FPAC-NRCS, CA" userId="729a7325-1604-4ca0-9ff6-67b6606cf032" providerId="ADAL" clId="{F9D7EAE5-A6D9-4A46-826D-438C13C136BD}" dt="2025-04-24T18:42:35.230" v="490" actId="14100"/>
          <ac:picMkLst>
            <pc:docMk/>
            <pc:sldMk cId="4181194586" sldId="2845"/>
            <ac:picMk id="8" creationId="{90934F4E-21AE-1317-EFCD-E8EC9624B8BD}"/>
          </ac:picMkLst>
        </pc:picChg>
      </pc:sldChg>
      <pc:sldChg chg="modSp mod ord">
        <pc:chgData name="Beniston, Joshua - FPAC-NRCS, CA" userId="729a7325-1604-4ca0-9ff6-67b6606cf032" providerId="ADAL" clId="{F9D7EAE5-A6D9-4A46-826D-438C13C136BD}" dt="2025-04-24T18:30:11.623" v="147"/>
        <pc:sldMkLst>
          <pc:docMk/>
          <pc:sldMk cId="2314839180" sldId="2846"/>
        </pc:sldMkLst>
        <pc:spChg chg="mod">
          <ac:chgData name="Beniston, Joshua - FPAC-NRCS, CA" userId="729a7325-1604-4ca0-9ff6-67b6606cf032" providerId="ADAL" clId="{F9D7EAE5-A6D9-4A46-826D-438C13C136BD}" dt="2025-04-24T18:16:35.700" v="35" actId="27636"/>
          <ac:spMkLst>
            <pc:docMk/>
            <pc:sldMk cId="2314839180" sldId="2846"/>
            <ac:spMk id="5" creationId="{C6734874-238E-D724-B6F7-2D2CBF83906A}"/>
          </ac:spMkLst>
        </pc:spChg>
        <pc:spChg chg="mod">
          <ac:chgData name="Beniston, Joshua - FPAC-NRCS, CA" userId="729a7325-1604-4ca0-9ff6-67b6606cf032" providerId="ADAL" clId="{F9D7EAE5-A6D9-4A46-826D-438C13C136BD}" dt="2025-04-24T18:15:57.947" v="9" actId="27636"/>
          <ac:spMkLst>
            <pc:docMk/>
            <pc:sldMk cId="2314839180" sldId="2846"/>
            <ac:spMk id="6" creationId="{02F79A3B-F898-20F5-D105-8408F0F2FAF3}"/>
          </ac:spMkLst>
        </pc:spChg>
      </pc:sldChg>
      <pc:sldChg chg="modSp mod ord">
        <pc:chgData name="Beniston, Joshua - FPAC-NRCS, CA" userId="729a7325-1604-4ca0-9ff6-67b6606cf032" providerId="ADAL" clId="{F9D7EAE5-A6D9-4A46-826D-438C13C136BD}" dt="2025-04-24T18:19:13.433" v="66"/>
        <pc:sldMkLst>
          <pc:docMk/>
          <pc:sldMk cId="2983828410" sldId="2849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2983828410" sldId="2849"/>
            <ac:spMk id="2" creationId="{F22223E4-7482-BEC7-8F81-6DFA96741153}"/>
          </ac:spMkLst>
        </pc:spChg>
        <pc:spChg chg="mod">
          <ac:chgData name="Beniston, Joshua - FPAC-NRCS, CA" userId="729a7325-1604-4ca0-9ff6-67b6606cf032" providerId="ADAL" clId="{F9D7EAE5-A6D9-4A46-826D-438C13C136BD}" dt="2025-04-24T18:16:35.765" v="40" actId="27636"/>
          <ac:spMkLst>
            <pc:docMk/>
            <pc:sldMk cId="2983828410" sldId="2849"/>
            <ac:spMk id="3" creationId="{217E7D8A-2583-2512-D814-6008C97D1300}"/>
          </ac:spMkLst>
        </pc:spChg>
        <pc:spChg chg="mod">
          <ac:chgData name="Beniston, Joshua - FPAC-NRCS, CA" userId="729a7325-1604-4ca0-9ff6-67b6606cf032" providerId="ADAL" clId="{F9D7EAE5-A6D9-4A46-826D-438C13C136BD}" dt="2025-04-24T18:15:57.381" v="0"/>
          <ac:spMkLst>
            <pc:docMk/>
            <pc:sldMk cId="2983828410" sldId="2849"/>
            <ac:spMk id="11" creationId="{6F0BF1C5-1EB0-B214-B23B-F4E821501ADD}"/>
          </ac:spMkLst>
        </pc:spChg>
        <pc:spChg chg="mod">
          <ac:chgData name="Beniston, Joshua - FPAC-NRCS, CA" userId="729a7325-1604-4ca0-9ff6-67b6606cf032" providerId="ADAL" clId="{F9D7EAE5-A6D9-4A46-826D-438C13C136BD}" dt="2025-04-24T18:15:57.381" v="0"/>
          <ac:spMkLst>
            <pc:docMk/>
            <pc:sldMk cId="2983828410" sldId="2849"/>
            <ac:spMk id="12" creationId="{26CD2E5E-37AA-7934-9AC5-73FD6ED88A3A}"/>
          </ac:spMkLst>
        </pc:spChg>
        <pc:spChg chg="mod">
          <ac:chgData name="Beniston, Joshua - FPAC-NRCS, CA" userId="729a7325-1604-4ca0-9ff6-67b6606cf032" providerId="ADAL" clId="{F9D7EAE5-A6D9-4A46-826D-438C13C136BD}" dt="2025-04-24T18:15:57.381" v="0"/>
          <ac:spMkLst>
            <pc:docMk/>
            <pc:sldMk cId="2983828410" sldId="2849"/>
            <ac:spMk id="13" creationId="{88CAA239-D1CB-07F5-1E55-F54C36B64A45}"/>
          </ac:spMkLst>
        </pc:spChg>
        <pc:picChg chg="mod">
          <ac:chgData name="Beniston, Joshua - FPAC-NRCS, CA" userId="729a7325-1604-4ca0-9ff6-67b6606cf032" providerId="ADAL" clId="{F9D7EAE5-A6D9-4A46-826D-438C13C136BD}" dt="2025-04-24T18:15:57.381" v="0"/>
          <ac:picMkLst>
            <pc:docMk/>
            <pc:sldMk cId="2983828410" sldId="2849"/>
            <ac:picMk id="10" creationId="{C6425392-D54D-BF97-68D7-D16682A8F4D9}"/>
          </ac:picMkLst>
        </pc:picChg>
      </pc:sldChg>
      <pc:sldChg chg="modSp del mod modNotes">
        <pc:chgData name="Beniston, Joshua - FPAC-NRCS, CA" userId="729a7325-1604-4ca0-9ff6-67b6606cf032" providerId="ADAL" clId="{F9D7EAE5-A6D9-4A46-826D-438C13C136BD}" dt="2025-04-25T16:44:26.631" v="761" actId="47"/>
        <pc:sldMkLst>
          <pc:docMk/>
          <pc:sldMk cId="1056566240" sldId="2851"/>
        </pc:sldMkLst>
      </pc:sldChg>
      <pc:sldChg chg="modSp mod">
        <pc:chgData name="Beniston, Joshua - FPAC-NRCS, CA" userId="729a7325-1604-4ca0-9ff6-67b6606cf032" providerId="ADAL" clId="{F9D7EAE5-A6D9-4A46-826D-438C13C136BD}" dt="2025-04-24T18:48:56.949" v="658" actId="1076"/>
        <pc:sldMkLst>
          <pc:docMk/>
          <pc:sldMk cId="1943294572" sldId="2858"/>
        </pc:sldMkLst>
        <pc:spChg chg="mod">
          <ac:chgData name="Beniston, Joshua - FPAC-NRCS, CA" userId="729a7325-1604-4ca0-9ff6-67b6606cf032" providerId="ADAL" clId="{F9D7EAE5-A6D9-4A46-826D-438C13C136BD}" dt="2025-04-24T18:48:51.733" v="657" actId="14100"/>
          <ac:spMkLst>
            <pc:docMk/>
            <pc:sldMk cId="1943294572" sldId="2858"/>
            <ac:spMk id="2" creationId="{7F49723C-3977-5A12-59FE-B9135C55B93A}"/>
          </ac:spMkLst>
        </pc:spChg>
        <pc:spChg chg="mod">
          <ac:chgData name="Beniston, Joshua - FPAC-NRCS, CA" userId="729a7325-1604-4ca0-9ff6-67b6606cf032" providerId="ADAL" clId="{F9D7EAE5-A6D9-4A46-826D-438C13C136BD}" dt="2025-04-24T18:48:56.949" v="658" actId="1076"/>
          <ac:spMkLst>
            <pc:docMk/>
            <pc:sldMk cId="1943294572" sldId="2858"/>
            <ac:spMk id="5" creationId="{B2BFE488-997F-BB1A-2AD1-C85C26585EC2}"/>
          </ac:spMkLst>
        </pc:spChg>
        <pc:picChg chg="mod">
          <ac:chgData name="Beniston, Joshua - FPAC-NRCS, CA" userId="729a7325-1604-4ca0-9ff6-67b6606cf032" providerId="ADAL" clId="{F9D7EAE5-A6D9-4A46-826D-438C13C136BD}" dt="2025-04-24T18:16:41.929" v="43"/>
          <ac:picMkLst>
            <pc:docMk/>
            <pc:sldMk cId="1943294572" sldId="2858"/>
            <ac:picMk id="9" creationId="{403DB65C-26DE-5A87-1AED-976DF25FB243}"/>
          </ac:picMkLst>
        </pc:picChg>
        <pc:picChg chg="mod">
          <ac:chgData name="Beniston, Joshua - FPAC-NRCS, CA" userId="729a7325-1604-4ca0-9ff6-67b6606cf032" providerId="ADAL" clId="{F9D7EAE5-A6D9-4A46-826D-438C13C136BD}" dt="2025-04-24T18:15:57.381" v="0"/>
          <ac:picMkLst>
            <pc:docMk/>
            <pc:sldMk cId="1943294572" sldId="2858"/>
            <ac:picMk id="11" creationId="{A6560B95-1F15-46F0-1719-5F6DBCFB4797}"/>
          </ac:picMkLst>
        </pc:picChg>
      </pc:sldChg>
      <pc:sldChg chg="modSp mod modNotes">
        <pc:chgData name="Beniston, Joshua - FPAC-NRCS, CA" userId="729a7325-1604-4ca0-9ff6-67b6606cf032" providerId="ADAL" clId="{F9D7EAE5-A6D9-4A46-826D-438C13C136BD}" dt="2025-04-24T18:28:23.034" v="131" actId="1076"/>
        <pc:sldMkLst>
          <pc:docMk/>
          <pc:sldMk cId="2827234486" sldId="2860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2827234486" sldId="2860"/>
            <ac:spMk id="2" creationId="{8B2F024C-2A72-7B3A-8671-D994520ACBEA}"/>
          </ac:spMkLst>
        </pc:spChg>
        <pc:spChg chg="mod">
          <ac:chgData name="Beniston, Joshua - FPAC-NRCS, CA" userId="729a7325-1604-4ca0-9ff6-67b6606cf032" providerId="ADAL" clId="{F9D7EAE5-A6D9-4A46-826D-438C13C136BD}" dt="2025-04-24T18:28:23.034" v="131" actId="1076"/>
          <ac:spMkLst>
            <pc:docMk/>
            <pc:sldMk cId="2827234486" sldId="2860"/>
            <ac:spMk id="3" creationId="{E7075657-AEEB-05B0-CB6B-BA9233832823}"/>
          </ac:spMkLst>
        </pc:spChg>
      </pc:sldChg>
      <pc:sldChg chg="modSp mod">
        <pc:chgData name="Beniston, Joshua - FPAC-NRCS, CA" userId="729a7325-1604-4ca0-9ff6-67b6606cf032" providerId="ADAL" clId="{F9D7EAE5-A6D9-4A46-826D-438C13C136BD}" dt="2025-04-24T18:24:38.330" v="107" actId="1076"/>
        <pc:sldMkLst>
          <pc:docMk/>
          <pc:sldMk cId="4011359189" sldId="2861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4011359189" sldId="2861"/>
            <ac:spMk id="2" creationId="{D9EBEFDD-C677-A669-B114-B514C544FFB6}"/>
          </ac:spMkLst>
        </pc:spChg>
        <pc:spChg chg="mod">
          <ac:chgData name="Beniston, Joshua - FPAC-NRCS, CA" userId="729a7325-1604-4ca0-9ff6-67b6606cf032" providerId="ADAL" clId="{F9D7EAE5-A6D9-4A46-826D-438C13C136BD}" dt="2025-04-24T18:24:20.767" v="104" actId="1076"/>
          <ac:spMkLst>
            <pc:docMk/>
            <pc:sldMk cId="4011359189" sldId="2861"/>
            <ac:spMk id="3" creationId="{D17434DC-DB7C-0F95-DD6C-2016AB69F3CE}"/>
          </ac:spMkLst>
        </pc:spChg>
        <pc:picChg chg="mod">
          <ac:chgData name="Beniston, Joshua - FPAC-NRCS, CA" userId="729a7325-1604-4ca0-9ff6-67b6606cf032" providerId="ADAL" clId="{F9D7EAE5-A6D9-4A46-826D-438C13C136BD}" dt="2025-04-24T18:24:38.330" v="107" actId="1076"/>
          <ac:picMkLst>
            <pc:docMk/>
            <pc:sldMk cId="4011359189" sldId="2861"/>
            <ac:picMk id="4" creationId="{E9244744-C268-8F38-8943-17759FCEF8E5}"/>
          </ac:picMkLst>
        </pc:picChg>
      </pc:sldChg>
      <pc:sldChg chg="modSp mod">
        <pc:chgData name="Beniston, Joshua - FPAC-NRCS, CA" userId="729a7325-1604-4ca0-9ff6-67b6606cf032" providerId="ADAL" clId="{F9D7EAE5-A6D9-4A46-826D-438C13C136BD}" dt="2025-04-25T16:40:43.431" v="665" actId="1076"/>
        <pc:sldMkLst>
          <pc:docMk/>
          <pc:sldMk cId="1849578101" sldId="2866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1849578101" sldId="2866"/>
            <ac:spMk id="2" creationId="{AF870D4C-8891-528A-A352-616F57DA05E0}"/>
          </ac:spMkLst>
        </pc:spChg>
        <pc:spChg chg="mod">
          <ac:chgData name="Beniston, Joshua - FPAC-NRCS, CA" userId="729a7325-1604-4ca0-9ff6-67b6606cf032" providerId="ADAL" clId="{F9D7EAE5-A6D9-4A46-826D-438C13C136BD}" dt="2025-04-25T16:40:43.431" v="665" actId="1076"/>
          <ac:spMkLst>
            <pc:docMk/>
            <pc:sldMk cId="1849578101" sldId="2866"/>
            <ac:spMk id="3" creationId="{1E346001-EEA4-7458-65DA-4D620DCE68F3}"/>
          </ac:spMkLst>
        </pc:spChg>
        <pc:picChg chg="mod">
          <ac:chgData name="Beniston, Joshua - FPAC-NRCS, CA" userId="729a7325-1604-4ca0-9ff6-67b6606cf032" providerId="ADAL" clId="{F9D7EAE5-A6D9-4A46-826D-438C13C136BD}" dt="2025-04-25T16:40:40.168" v="664" actId="14100"/>
          <ac:picMkLst>
            <pc:docMk/>
            <pc:sldMk cId="1849578101" sldId="2866"/>
            <ac:picMk id="5" creationId="{80F47261-7A25-746C-E63D-AA33C1FC1DDA}"/>
          </ac:picMkLst>
        </pc:picChg>
      </pc:sldChg>
      <pc:sldChg chg="modSp mod modNotes">
        <pc:chgData name="Beniston, Joshua - FPAC-NRCS, CA" userId="729a7325-1604-4ca0-9ff6-67b6606cf032" providerId="ADAL" clId="{F9D7EAE5-A6D9-4A46-826D-438C13C136BD}" dt="2025-04-24T18:28:13.190" v="130" actId="1076"/>
        <pc:sldMkLst>
          <pc:docMk/>
          <pc:sldMk cId="1679107643" sldId="2868"/>
        </pc:sldMkLst>
        <pc:spChg chg="mod">
          <ac:chgData name="Beniston, Joshua - FPAC-NRCS, CA" userId="729a7325-1604-4ca0-9ff6-67b6606cf032" providerId="ADAL" clId="{F9D7EAE5-A6D9-4A46-826D-438C13C136BD}" dt="2025-04-24T18:26:43.230" v="118" actId="27636"/>
          <ac:spMkLst>
            <pc:docMk/>
            <pc:sldMk cId="1679107643" sldId="2868"/>
            <ac:spMk id="2" creationId="{10DD74B2-1FB0-0025-C39C-5C0FA288BCAD}"/>
          </ac:spMkLst>
        </pc:spChg>
        <pc:spChg chg="mod">
          <ac:chgData name="Beniston, Joshua - FPAC-NRCS, CA" userId="729a7325-1604-4ca0-9ff6-67b6606cf032" providerId="ADAL" clId="{F9D7EAE5-A6D9-4A46-826D-438C13C136BD}" dt="2025-04-24T18:15:57.381" v="0"/>
          <ac:spMkLst>
            <pc:docMk/>
            <pc:sldMk cId="1679107643" sldId="2868"/>
            <ac:spMk id="5" creationId="{66BE6CA8-193C-1B7C-22E6-A068B0FB5BC3}"/>
          </ac:spMkLst>
        </pc:spChg>
        <pc:spChg chg="mod">
          <ac:chgData name="Beniston, Joshua - FPAC-NRCS, CA" userId="729a7325-1604-4ca0-9ff6-67b6606cf032" providerId="ADAL" clId="{F9D7EAE5-A6D9-4A46-826D-438C13C136BD}" dt="2025-04-24T18:28:13.190" v="130" actId="1076"/>
          <ac:spMkLst>
            <pc:docMk/>
            <pc:sldMk cId="1679107643" sldId="2868"/>
            <ac:spMk id="6" creationId="{16CC4F72-DE0B-59A7-363F-42CFFAB47F3E}"/>
          </ac:spMkLst>
        </pc:spChg>
        <pc:spChg chg="mod">
          <ac:chgData name="Beniston, Joshua - FPAC-NRCS, CA" userId="729a7325-1604-4ca0-9ff6-67b6606cf032" providerId="ADAL" clId="{F9D7EAE5-A6D9-4A46-826D-438C13C136BD}" dt="2025-04-24T18:28:08.740" v="129" actId="1076"/>
          <ac:spMkLst>
            <pc:docMk/>
            <pc:sldMk cId="1679107643" sldId="2868"/>
            <ac:spMk id="7" creationId="{B9E1DCBD-1347-67C8-D039-372D32D38962}"/>
          </ac:spMkLst>
        </pc:spChg>
        <pc:spChg chg="mod">
          <ac:chgData name="Beniston, Joshua - FPAC-NRCS, CA" userId="729a7325-1604-4ca0-9ff6-67b6606cf032" providerId="ADAL" clId="{F9D7EAE5-A6D9-4A46-826D-438C13C136BD}" dt="2025-04-24T18:27:25.150" v="122" actId="1076"/>
          <ac:spMkLst>
            <pc:docMk/>
            <pc:sldMk cId="1679107643" sldId="2868"/>
            <ac:spMk id="11" creationId="{FB4E0B56-8401-D713-316D-DA3B55650CBF}"/>
          </ac:spMkLst>
        </pc:spChg>
        <pc:picChg chg="mod">
          <ac:chgData name="Beniston, Joshua - FPAC-NRCS, CA" userId="729a7325-1604-4ca0-9ff6-67b6606cf032" providerId="ADAL" clId="{F9D7EAE5-A6D9-4A46-826D-438C13C136BD}" dt="2025-04-24T18:27:38.383" v="124" actId="1076"/>
          <ac:picMkLst>
            <pc:docMk/>
            <pc:sldMk cId="1679107643" sldId="2868"/>
            <ac:picMk id="4" creationId="{84F273A9-9D50-1C64-5D90-F47809FE4633}"/>
          </ac:picMkLst>
        </pc:picChg>
        <pc:cxnChg chg="mod">
          <ac:chgData name="Beniston, Joshua - FPAC-NRCS, CA" userId="729a7325-1604-4ca0-9ff6-67b6606cf032" providerId="ADAL" clId="{F9D7EAE5-A6D9-4A46-826D-438C13C136BD}" dt="2025-04-24T18:15:57.381" v="0"/>
          <ac:cxnSpMkLst>
            <pc:docMk/>
            <pc:sldMk cId="1679107643" sldId="2868"/>
            <ac:cxnSpMk id="8" creationId="{E1FC2446-F25A-FCD7-22B3-4F2B055AD316}"/>
          </ac:cxnSpMkLst>
        </pc:cxnChg>
        <pc:cxnChg chg="mod">
          <ac:chgData name="Beniston, Joshua - FPAC-NRCS, CA" userId="729a7325-1604-4ca0-9ff6-67b6606cf032" providerId="ADAL" clId="{F9D7EAE5-A6D9-4A46-826D-438C13C136BD}" dt="2025-04-24T18:27:57.253" v="127" actId="1076"/>
          <ac:cxnSpMkLst>
            <pc:docMk/>
            <pc:sldMk cId="1679107643" sldId="2868"/>
            <ac:cxnSpMk id="9" creationId="{27230AB2-E0F9-F9B9-08AD-BE19683AC1DB}"/>
          </ac:cxnSpMkLst>
        </pc:cxnChg>
        <pc:cxnChg chg="mod">
          <ac:chgData name="Beniston, Joshua - FPAC-NRCS, CA" userId="729a7325-1604-4ca0-9ff6-67b6606cf032" providerId="ADAL" clId="{F9D7EAE5-A6D9-4A46-826D-438C13C136BD}" dt="2025-04-24T18:27:43.572" v="125" actId="1076"/>
          <ac:cxnSpMkLst>
            <pc:docMk/>
            <pc:sldMk cId="1679107643" sldId="2868"/>
            <ac:cxnSpMk id="10" creationId="{455D2CE9-03BC-A842-609A-0E5C393D4289}"/>
          </ac:cxnSpMkLst>
        </pc:cxnChg>
      </pc:sldChg>
      <pc:sldChg chg="modSp mod modNotes">
        <pc:chgData name="Beniston, Joshua - FPAC-NRCS, CA" userId="729a7325-1604-4ca0-9ff6-67b6606cf032" providerId="ADAL" clId="{F9D7EAE5-A6D9-4A46-826D-438C13C136BD}" dt="2025-04-24T18:29:45.348" v="144" actId="14100"/>
        <pc:sldMkLst>
          <pc:docMk/>
          <pc:sldMk cId="1653482044" sldId="2889"/>
        </pc:sldMkLst>
        <pc:spChg chg="mod">
          <ac:chgData name="Beniston, Joshua - FPAC-NRCS, CA" userId="729a7325-1604-4ca0-9ff6-67b6606cf032" providerId="ADAL" clId="{F9D7EAE5-A6D9-4A46-826D-438C13C136BD}" dt="2025-04-24T18:29:28.117" v="141" actId="20577"/>
          <ac:spMkLst>
            <pc:docMk/>
            <pc:sldMk cId="1653482044" sldId="2889"/>
            <ac:spMk id="2" creationId="{E5916F1F-74B4-8997-77EE-278152F0304C}"/>
          </ac:spMkLst>
        </pc:spChg>
        <pc:spChg chg="mod">
          <ac:chgData name="Beniston, Joshua - FPAC-NRCS, CA" userId="729a7325-1604-4ca0-9ff6-67b6606cf032" providerId="ADAL" clId="{F9D7EAE5-A6D9-4A46-826D-438C13C136BD}" dt="2025-04-24T18:29:34.806" v="142" actId="1076"/>
          <ac:spMkLst>
            <pc:docMk/>
            <pc:sldMk cId="1653482044" sldId="2889"/>
            <ac:spMk id="3" creationId="{3593C590-BDB1-FFFF-9081-5FAFB074B3F3}"/>
          </ac:spMkLst>
        </pc:spChg>
        <pc:picChg chg="mod">
          <ac:chgData name="Beniston, Joshua - FPAC-NRCS, CA" userId="729a7325-1604-4ca0-9ff6-67b6606cf032" providerId="ADAL" clId="{F9D7EAE5-A6D9-4A46-826D-438C13C136BD}" dt="2025-04-24T18:29:45.348" v="144" actId="14100"/>
          <ac:picMkLst>
            <pc:docMk/>
            <pc:sldMk cId="1653482044" sldId="2889"/>
            <ac:picMk id="6" creationId="{6C071310-8E3F-E961-0BC0-944B93E47806}"/>
          </ac:picMkLst>
        </pc:picChg>
      </pc:sldChg>
      <pc:sldChg chg="modSp mod modNotes">
        <pc:chgData name="Beniston, Joshua - FPAC-NRCS, CA" userId="729a7325-1604-4ca0-9ff6-67b6606cf032" providerId="ADAL" clId="{F9D7EAE5-A6D9-4A46-826D-438C13C136BD}" dt="2025-04-24T18:16:41.929" v="43"/>
        <pc:sldMkLst>
          <pc:docMk/>
          <pc:sldMk cId="572792527" sldId="2890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572792527" sldId="2890"/>
            <ac:spMk id="2" creationId="{6BF0DD2C-D82A-9A73-9D1E-3A8F0CA4F575}"/>
          </ac:spMkLst>
        </pc:spChg>
        <pc:spChg chg="mod">
          <ac:chgData name="Beniston, Joshua - FPAC-NRCS, CA" userId="729a7325-1604-4ca0-9ff6-67b6606cf032" providerId="ADAL" clId="{F9D7EAE5-A6D9-4A46-826D-438C13C136BD}" dt="2025-04-24T18:15:57.381" v="0"/>
          <ac:spMkLst>
            <pc:docMk/>
            <pc:sldMk cId="572792527" sldId="2890"/>
            <ac:spMk id="3" creationId="{84B0BAA0-FB69-57D4-C8A6-CFC1445C51EC}"/>
          </ac:spMkLst>
        </pc:spChg>
      </pc:sldChg>
      <pc:sldChg chg="modSp mod modNotes">
        <pc:chgData name="Beniston, Joshua - FPAC-NRCS, CA" userId="729a7325-1604-4ca0-9ff6-67b6606cf032" providerId="ADAL" clId="{F9D7EAE5-A6D9-4A46-826D-438C13C136BD}" dt="2025-04-24T18:22:02.808" v="77" actId="255"/>
        <pc:sldMkLst>
          <pc:docMk/>
          <pc:sldMk cId="2998639326" sldId="2891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2998639326" sldId="2891"/>
            <ac:spMk id="2" creationId="{29D01DAC-367A-F1C5-4926-554BDC1F2848}"/>
          </ac:spMkLst>
        </pc:spChg>
        <pc:spChg chg="mod">
          <ac:chgData name="Beniston, Joshua - FPAC-NRCS, CA" userId="729a7325-1604-4ca0-9ff6-67b6606cf032" providerId="ADAL" clId="{F9D7EAE5-A6D9-4A46-826D-438C13C136BD}" dt="2025-04-24T18:22:02.808" v="77" actId="255"/>
          <ac:spMkLst>
            <pc:docMk/>
            <pc:sldMk cId="2998639326" sldId="2891"/>
            <ac:spMk id="3" creationId="{E110194C-2D8E-AF6D-909B-C9A91CC2E5E1}"/>
          </ac:spMkLst>
        </pc:spChg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2998639326" sldId="2891"/>
            <ac:spMk id="4" creationId="{7B77B0E7-C21E-DECC-0356-883FFBF7CF35}"/>
          </ac:spMkLst>
        </pc:spChg>
      </pc:sldChg>
      <pc:sldChg chg="addSp delSp modSp mod modClrScheme chgLayout">
        <pc:chgData name="Beniston, Joshua - FPAC-NRCS, CA" userId="729a7325-1604-4ca0-9ff6-67b6606cf032" providerId="ADAL" clId="{F9D7EAE5-A6D9-4A46-826D-438C13C136BD}" dt="2025-04-25T16:54:14.610" v="1022" actId="1076"/>
        <pc:sldMkLst>
          <pc:docMk/>
          <pc:sldMk cId="2966121524" sldId="2892"/>
        </pc:sldMkLst>
        <pc:spChg chg="mod ord">
          <ac:chgData name="Beniston, Joshua - FPAC-NRCS, CA" userId="729a7325-1604-4ca0-9ff6-67b6606cf032" providerId="ADAL" clId="{F9D7EAE5-A6D9-4A46-826D-438C13C136BD}" dt="2025-04-25T16:54:01.082" v="1011" actId="14100"/>
          <ac:spMkLst>
            <pc:docMk/>
            <pc:sldMk cId="2966121524" sldId="2892"/>
            <ac:spMk id="3" creationId="{713C91CC-116B-6CE0-6421-A377ED345A3F}"/>
          </ac:spMkLst>
        </pc:spChg>
        <pc:spChg chg="add mod ord">
          <ac:chgData name="Beniston, Joshua - FPAC-NRCS, CA" userId="729a7325-1604-4ca0-9ff6-67b6606cf032" providerId="ADAL" clId="{F9D7EAE5-A6D9-4A46-826D-438C13C136BD}" dt="2025-04-25T16:54:14.610" v="1022" actId="1076"/>
          <ac:spMkLst>
            <pc:docMk/>
            <pc:sldMk cId="2966121524" sldId="2892"/>
            <ac:spMk id="5" creationId="{10B00B94-6492-9260-0EC3-1C138BF649D7}"/>
          </ac:spMkLst>
        </pc:spChg>
      </pc:sldChg>
      <pc:sldChg chg="modSp mod">
        <pc:chgData name="Beniston, Joshua - FPAC-NRCS, CA" userId="729a7325-1604-4ca0-9ff6-67b6606cf032" providerId="ADAL" clId="{F9D7EAE5-A6D9-4A46-826D-438C13C136BD}" dt="2025-04-24T18:23:27.792" v="94" actId="14100"/>
        <pc:sldMkLst>
          <pc:docMk/>
          <pc:sldMk cId="2360824456" sldId="2893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2360824456" sldId="2893"/>
            <ac:spMk id="2" creationId="{303166A7-59CD-14AD-72A4-F452F3A67F17}"/>
          </ac:spMkLst>
        </pc:spChg>
        <pc:spChg chg="mod">
          <ac:chgData name="Beniston, Joshua - FPAC-NRCS, CA" userId="729a7325-1604-4ca0-9ff6-67b6606cf032" providerId="ADAL" clId="{F9D7EAE5-A6D9-4A46-826D-438C13C136BD}" dt="2025-04-24T18:22:22.297" v="80" actId="114"/>
          <ac:spMkLst>
            <pc:docMk/>
            <pc:sldMk cId="2360824456" sldId="2893"/>
            <ac:spMk id="3" creationId="{BF6FA93F-FD5C-AF4F-8E2D-845D034DB539}"/>
          </ac:spMkLst>
        </pc:spChg>
        <pc:picChg chg="mod">
          <ac:chgData name="Beniston, Joshua - FPAC-NRCS, CA" userId="729a7325-1604-4ca0-9ff6-67b6606cf032" providerId="ADAL" clId="{F9D7EAE5-A6D9-4A46-826D-438C13C136BD}" dt="2025-04-24T18:23:27.792" v="94" actId="14100"/>
          <ac:picMkLst>
            <pc:docMk/>
            <pc:sldMk cId="2360824456" sldId="2893"/>
            <ac:picMk id="6" creationId="{56800D12-81C5-66BE-8BFC-9BEA79DD34AC}"/>
          </ac:picMkLst>
        </pc:picChg>
      </pc:sldChg>
      <pc:sldChg chg="modSp mod">
        <pc:chgData name="Beniston, Joshua - FPAC-NRCS, CA" userId="729a7325-1604-4ca0-9ff6-67b6606cf032" providerId="ADAL" clId="{F9D7EAE5-A6D9-4A46-826D-438C13C136BD}" dt="2025-04-24T18:44:25.674" v="503" actId="255"/>
        <pc:sldMkLst>
          <pc:docMk/>
          <pc:sldMk cId="388707076" sldId="2894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388707076" sldId="2894"/>
            <ac:spMk id="2" creationId="{4912A1C8-753C-4D51-F17D-2CA72814F3E6}"/>
          </ac:spMkLst>
        </pc:spChg>
        <pc:spChg chg="mod">
          <ac:chgData name="Beniston, Joshua - FPAC-NRCS, CA" userId="729a7325-1604-4ca0-9ff6-67b6606cf032" providerId="ADAL" clId="{F9D7EAE5-A6D9-4A46-826D-438C13C136BD}" dt="2025-04-24T18:44:25.674" v="503" actId="255"/>
          <ac:spMkLst>
            <pc:docMk/>
            <pc:sldMk cId="388707076" sldId="2894"/>
            <ac:spMk id="3" creationId="{2FE4ACBC-38ED-CEE9-AC07-8C7AE68DBD2C}"/>
          </ac:spMkLst>
        </pc:spChg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388707076" sldId="2894"/>
            <ac:spMk id="4" creationId="{39922000-DB87-FE2E-3ED3-4C033D7F8A44}"/>
          </ac:spMkLst>
        </pc:spChg>
      </pc:sldChg>
      <pc:sldChg chg="modSp mod modNotes">
        <pc:chgData name="Beniston, Joshua - FPAC-NRCS, CA" userId="729a7325-1604-4ca0-9ff6-67b6606cf032" providerId="ADAL" clId="{F9D7EAE5-A6D9-4A46-826D-438C13C136BD}" dt="2025-04-24T18:46:00.158" v="521" actId="1076"/>
        <pc:sldMkLst>
          <pc:docMk/>
          <pc:sldMk cId="1072688436" sldId="2895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1072688436" sldId="2895"/>
            <ac:spMk id="2" creationId="{181EC4D4-B55B-6CD5-2F33-D3AA933127EF}"/>
          </ac:spMkLst>
        </pc:spChg>
        <pc:spChg chg="mod">
          <ac:chgData name="Beniston, Joshua - FPAC-NRCS, CA" userId="729a7325-1604-4ca0-9ff6-67b6606cf032" providerId="ADAL" clId="{F9D7EAE5-A6D9-4A46-826D-438C13C136BD}" dt="2025-04-24T18:45:43.417" v="518" actId="27636"/>
          <ac:spMkLst>
            <pc:docMk/>
            <pc:sldMk cId="1072688436" sldId="2895"/>
            <ac:spMk id="5" creationId="{32221939-9CE6-7D7F-C253-EE2D9A5A65E5}"/>
          </ac:spMkLst>
        </pc:spChg>
        <pc:picChg chg="mod">
          <ac:chgData name="Beniston, Joshua - FPAC-NRCS, CA" userId="729a7325-1604-4ca0-9ff6-67b6606cf032" providerId="ADAL" clId="{F9D7EAE5-A6D9-4A46-826D-438C13C136BD}" dt="2025-04-24T18:46:00.158" v="521" actId="1076"/>
          <ac:picMkLst>
            <pc:docMk/>
            <pc:sldMk cId="1072688436" sldId="2895"/>
            <ac:picMk id="3" creationId="{0B1FF9D4-3F84-E93D-7F40-32F2B845FF8B}"/>
          </ac:picMkLst>
        </pc:picChg>
      </pc:sldChg>
      <pc:sldChg chg="modSp mod">
        <pc:chgData name="Beniston, Joshua - FPAC-NRCS, CA" userId="729a7325-1604-4ca0-9ff6-67b6606cf032" providerId="ADAL" clId="{F9D7EAE5-A6D9-4A46-826D-438C13C136BD}" dt="2025-04-25T16:46:22.027" v="1001" actId="1076"/>
        <pc:sldMkLst>
          <pc:docMk/>
          <pc:sldMk cId="872737456" sldId="2896"/>
        </pc:sldMkLst>
        <pc:spChg chg="mod">
          <ac:chgData name="Beniston, Joshua - FPAC-NRCS, CA" userId="729a7325-1604-4ca0-9ff6-67b6606cf032" providerId="ADAL" clId="{F9D7EAE5-A6D9-4A46-826D-438C13C136BD}" dt="2025-04-25T16:46:18.300" v="1000" actId="1076"/>
          <ac:spMkLst>
            <pc:docMk/>
            <pc:sldMk cId="872737456" sldId="2896"/>
            <ac:spMk id="5" creationId="{AA40A4A8-52A6-946C-23D2-1E66989BBCC8}"/>
          </ac:spMkLst>
        </pc:spChg>
        <pc:spChg chg="mod">
          <ac:chgData name="Beniston, Joshua - FPAC-NRCS, CA" userId="729a7325-1604-4ca0-9ff6-67b6606cf032" providerId="ADAL" clId="{F9D7EAE5-A6D9-4A46-826D-438C13C136BD}" dt="2025-04-24T18:48:12.065" v="648" actId="14100"/>
          <ac:spMkLst>
            <pc:docMk/>
            <pc:sldMk cId="872737456" sldId="2896"/>
            <ac:spMk id="6" creationId="{4E83E92D-E46E-A02E-1B6F-49B243DAB74B}"/>
          </ac:spMkLst>
        </pc:spChg>
        <pc:picChg chg="mod">
          <ac:chgData name="Beniston, Joshua - FPAC-NRCS, CA" userId="729a7325-1604-4ca0-9ff6-67b6606cf032" providerId="ADAL" clId="{F9D7EAE5-A6D9-4A46-826D-438C13C136BD}" dt="2025-04-25T16:46:22.027" v="1001" actId="1076"/>
          <ac:picMkLst>
            <pc:docMk/>
            <pc:sldMk cId="872737456" sldId="2896"/>
            <ac:picMk id="2" creationId="{B7923644-A488-6ACE-0822-2E5C57AB814F}"/>
          </ac:picMkLst>
        </pc:picChg>
      </pc:sldChg>
      <pc:sldChg chg="modSp mod modNotes">
        <pc:chgData name="Beniston, Joshua - FPAC-NRCS, CA" userId="729a7325-1604-4ca0-9ff6-67b6606cf032" providerId="ADAL" clId="{F9D7EAE5-A6D9-4A46-826D-438C13C136BD}" dt="2025-04-24T18:16:41.929" v="43"/>
        <pc:sldMkLst>
          <pc:docMk/>
          <pc:sldMk cId="566976813" sldId="2897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566976813" sldId="2897"/>
            <ac:spMk id="2" creationId="{113C5B63-65F0-8C05-6CA7-1C9B876D16C0}"/>
          </ac:spMkLst>
        </pc:spChg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566976813" sldId="2897"/>
            <ac:spMk id="3" creationId="{14509BE3-8818-F9DE-9E26-0424765BD8BA}"/>
          </ac:spMkLst>
        </pc:spChg>
      </pc:sldChg>
      <pc:sldChg chg="modSp mod">
        <pc:chgData name="Beniston, Joshua - FPAC-NRCS, CA" userId="729a7325-1604-4ca0-9ff6-67b6606cf032" providerId="ADAL" clId="{F9D7EAE5-A6D9-4A46-826D-438C13C136BD}" dt="2025-04-29T16:55:17.406" v="1023" actId="20577"/>
        <pc:sldMkLst>
          <pc:docMk/>
          <pc:sldMk cId="1738849172" sldId="2898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1738849172" sldId="2898"/>
            <ac:spMk id="2" creationId="{E81B55EA-697E-8B0E-64AF-0FF2874BAC64}"/>
          </ac:spMkLst>
        </pc:spChg>
        <pc:spChg chg="mod">
          <ac:chgData name="Beniston, Joshua - FPAC-NRCS, CA" userId="729a7325-1604-4ca0-9ff6-67b6606cf032" providerId="ADAL" clId="{F9D7EAE5-A6D9-4A46-826D-438C13C136BD}" dt="2025-04-29T16:55:17.406" v="1023" actId="20577"/>
          <ac:spMkLst>
            <pc:docMk/>
            <pc:sldMk cId="1738849172" sldId="2898"/>
            <ac:spMk id="3" creationId="{B62FBEBE-D03E-94BD-1C91-3D2C849567D7}"/>
          </ac:spMkLst>
        </pc:spChg>
      </pc:sldChg>
      <pc:sldChg chg="modSp mod">
        <pc:chgData name="Beniston, Joshua - FPAC-NRCS, CA" userId="729a7325-1604-4ca0-9ff6-67b6606cf032" providerId="ADAL" clId="{F9D7EAE5-A6D9-4A46-826D-438C13C136BD}" dt="2025-04-24T18:22:35.786" v="81" actId="255"/>
        <pc:sldMkLst>
          <pc:docMk/>
          <pc:sldMk cId="1304842219" sldId="2899"/>
        </pc:sldMkLst>
        <pc:spChg chg="mod">
          <ac:chgData name="Beniston, Joshua - FPAC-NRCS, CA" userId="729a7325-1604-4ca0-9ff6-67b6606cf032" providerId="ADAL" clId="{F9D7EAE5-A6D9-4A46-826D-438C13C136BD}" dt="2025-04-24T18:22:35.786" v="81" actId="255"/>
          <ac:spMkLst>
            <pc:docMk/>
            <pc:sldMk cId="1304842219" sldId="2899"/>
            <ac:spMk id="5" creationId="{41707E9E-F1D2-525F-912A-475C8C52CD3B}"/>
          </ac:spMkLst>
        </pc:spChg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1304842219" sldId="2899"/>
            <ac:spMk id="6" creationId="{5749B829-7D85-4570-54CF-DD08D55D197F}"/>
          </ac:spMkLst>
        </pc:spChg>
      </pc:sldChg>
      <pc:sldChg chg="modSp mod">
        <pc:chgData name="Beniston, Joshua - FPAC-NRCS, CA" userId="729a7325-1604-4ca0-9ff6-67b6606cf032" providerId="ADAL" clId="{F9D7EAE5-A6D9-4A46-826D-438C13C136BD}" dt="2025-04-24T18:28:30.896" v="132" actId="255"/>
        <pc:sldMkLst>
          <pc:docMk/>
          <pc:sldMk cId="3079722144" sldId="2900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3079722144" sldId="2900"/>
            <ac:spMk id="2" creationId="{37A100D7-18CC-E701-B7EC-420C43EB53AD}"/>
          </ac:spMkLst>
        </pc:spChg>
        <pc:spChg chg="mod">
          <ac:chgData name="Beniston, Joshua - FPAC-NRCS, CA" userId="729a7325-1604-4ca0-9ff6-67b6606cf032" providerId="ADAL" clId="{F9D7EAE5-A6D9-4A46-826D-438C13C136BD}" dt="2025-04-24T18:28:30.896" v="132" actId="255"/>
          <ac:spMkLst>
            <pc:docMk/>
            <pc:sldMk cId="3079722144" sldId="2900"/>
            <ac:spMk id="3" creationId="{0C0DFFE5-97BF-9D39-654B-7368629BAB27}"/>
          </ac:spMkLst>
        </pc:spChg>
      </pc:sldChg>
      <pc:sldChg chg="modSp">
        <pc:chgData name="Beniston, Joshua - FPAC-NRCS, CA" userId="729a7325-1604-4ca0-9ff6-67b6606cf032" providerId="ADAL" clId="{F9D7EAE5-A6D9-4A46-826D-438C13C136BD}" dt="2025-04-24T18:16:41.929" v="43"/>
        <pc:sldMkLst>
          <pc:docMk/>
          <pc:sldMk cId="2614745085" sldId="2901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2614745085" sldId="2901"/>
            <ac:spMk id="2" creationId="{FD4BCAAD-D3CF-C3A9-1EFB-A0659B270C55}"/>
          </ac:spMkLst>
        </pc:spChg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2614745085" sldId="2901"/>
            <ac:spMk id="3" creationId="{C39B5CED-66A4-6AC0-143E-CA383B5E888C}"/>
          </ac:spMkLst>
        </pc:spChg>
      </pc:sldChg>
      <pc:sldChg chg="modSp mod modNotes">
        <pc:chgData name="Beniston, Joshua - FPAC-NRCS, CA" userId="729a7325-1604-4ca0-9ff6-67b6606cf032" providerId="ADAL" clId="{F9D7EAE5-A6D9-4A46-826D-438C13C136BD}" dt="2025-04-24T18:47:00.929" v="610" actId="1076"/>
        <pc:sldMkLst>
          <pc:docMk/>
          <pc:sldMk cId="3945275517" sldId="2902"/>
        </pc:sldMkLst>
        <pc:spChg chg="mod">
          <ac:chgData name="Beniston, Joshua - FPAC-NRCS, CA" userId="729a7325-1604-4ca0-9ff6-67b6606cf032" providerId="ADAL" clId="{F9D7EAE5-A6D9-4A46-826D-438C13C136BD}" dt="2025-04-24T18:47:00.929" v="610" actId="1076"/>
          <ac:spMkLst>
            <pc:docMk/>
            <pc:sldMk cId="3945275517" sldId="2902"/>
            <ac:spMk id="5" creationId="{62DA573E-D564-7733-0FB2-DBA7BBC8107A}"/>
          </ac:spMkLst>
        </pc:spChg>
        <pc:spChg chg="mod">
          <ac:chgData name="Beniston, Joshua - FPAC-NRCS, CA" userId="729a7325-1604-4ca0-9ff6-67b6606cf032" providerId="ADAL" clId="{F9D7EAE5-A6D9-4A46-826D-438C13C136BD}" dt="2025-04-24T18:46:45.559" v="607" actId="20577"/>
          <ac:spMkLst>
            <pc:docMk/>
            <pc:sldMk cId="3945275517" sldId="2902"/>
            <ac:spMk id="6" creationId="{D6EDCD9D-E5D2-3BF0-FCC7-A578886BD0FA}"/>
          </ac:spMkLst>
        </pc:spChg>
        <pc:picChg chg="mod">
          <ac:chgData name="Beniston, Joshua - FPAC-NRCS, CA" userId="729a7325-1604-4ca0-9ff6-67b6606cf032" providerId="ADAL" clId="{F9D7EAE5-A6D9-4A46-826D-438C13C136BD}" dt="2025-04-24T18:46:56.356" v="609" actId="1076"/>
          <ac:picMkLst>
            <pc:docMk/>
            <pc:sldMk cId="3945275517" sldId="2902"/>
            <ac:picMk id="8" creationId="{2CB5C4A2-2EC8-29F6-5B7F-199470AF8EA6}"/>
          </ac:picMkLst>
        </pc:picChg>
      </pc:sldChg>
      <pc:sldChg chg="modSp mod modNotes">
        <pc:chgData name="Beniston, Joshua - FPAC-NRCS, CA" userId="729a7325-1604-4ca0-9ff6-67b6606cf032" providerId="ADAL" clId="{F9D7EAE5-A6D9-4A46-826D-438C13C136BD}" dt="2025-04-25T16:44:55.469" v="798" actId="20577"/>
        <pc:sldMkLst>
          <pc:docMk/>
          <pc:sldMk cId="1346079942" sldId="2903"/>
        </pc:sldMkLst>
        <pc:spChg chg="mod">
          <ac:chgData name="Beniston, Joshua - FPAC-NRCS, CA" userId="729a7325-1604-4ca0-9ff6-67b6606cf032" providerId="ADAL" clId="{F9D7EAE5-A6D9-4A46-826D-438C13C136BD}" dt="2025-04-25T16:44:55.469" v="798" actId="20577"/>
          <ac:spMkLst>
            <pc:docMk/>
            <pc:sldMk cId="1346079942" sldId="2903"/>
            <ac:spMk id="5" creationId="{EE729582-4849-40E7-83BF-18E94BD44D63}"/>
          </ac:spMkLst>
        </pc:spChg>
        <pc:spChg chg="mod">
          <ac:chgData name="Beniston, Joshua - FPAC-NRCS, CA" userId="729a7325-1604-4ca0-9ff6-67b6606cf032" providerId="ADAL" clId="{F9D7EAE5-A6D9-4A46-826D-438C13C136BD}" dt="2025-04-24T18:47:38.157" v="616" actId="1076"/>
          <ac:spMkLst>
            <pc:docMk/>
            <pc:sldMk cId="1346079942" sldId="2903"/>
            <ac:spMk id="6" creationId="{3EF2CDBA-D879-FA4C-9F36-22C657FCF752}"/>
          </ac:spMkLst>
        </pc:spChg>
      </pc:sldChg>
      <pc:sldChg chg="modSp">
        <pc:chgData name="Beniston, Joshua - FPAC-NRCS, CA" userId="729a7325-1604-4ca0-9ff6-67b6606cf032" providerId="ADAL" clId="{F9D7EAE5-A6D9-4A46-826D-438C13C136BD}" dt="2025-04-24T18:16:41.929" v="43"/>
        <pc:sldMkLst>
          <pc:docMk/>
          <pc:sldMk cId="1639759377" sldId="2904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1639759377" sldId="2904"/>
            <ac:spMk id="2" creationId="{ACD8A083-38C9-BC73-5427-2B17A7B83C07}"/>
          </ac:spMkLst>
        </pc:spChg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1639759377" sldId="2904"/>
            <ac:spMk id="3" creationId="{C5DE55F8-ACA5-362A-608E-4E9C539861AC}"/>
          </ac:spMkLst>
        </pc:spChg>
      </pc:sldChg>
      <pc:sldChg chg="modSp">
        <pc:chgData name="Beniston, Joshua - FPAC-NRCS, CA" userId="729a7325-1604-4ca0-9ff6-67b6606cf032" providerId="ADAL" clId="{F9D7EAE5-A6D9-4A46-826D-438C13C136BD}" dt="2025-04-24T18:16:41.929" v="43"/>
        <pc:sldMkLst>
          <pc:docMk/>
          <pc:sldMk cId="894963764" sldId="2905"/>
        </pc:sldMkLst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894963764" sldId="2905"/>
            <ac:spMk id="5" creationId="{A2856484-0EAD-2A36-EAB3-03B34F3D457C}"/>
          </ac:spMkLst>
        </pc:spChg>
        <pc:spChg chg="mod">
          <ac:chgData name="Beniston, Joshua - FPAC-NRCS, CA" userId="729a7325-1604-4ca0-9ff6-67b6606cf032" providerId="ADAL" clId="{F9D7EAE5-A6D9-4A46-826D-438C13C136BD}" dt="2025-04-24T18:16:41.929" v="43"/>
          <ac:spMkLst>
            <pc:docMk/>
            <pc:sldMk cId="894963764" sldId="2905"/>
            <ac:spMk id="6" creationId="{1F50EB11-48B0-6485-9627-EDC704CE39D9}"/>
          </ac:spMkLst>
        </pc:spChg>
      </pc:sldChg>
      <pc:sldMasterChg chg="modSp modSldLayout">
        <pc:chgData name="Beniston, Joshua - FPAC-NRCS, CA" userId="729a7325-1604-4ca0-9ff6-67b6606cf032" providerId="ADAL" clId="{F9D7EAE5-A6D9-4A46-826D-438C13C136BD}" dt="2025-04-24T18:15:57.381" v="0"/>
        <pc:sldMasterMkLst>
          <pc:docMk/>
          <pc:sldMasterMk cId="1542547598" sldId="2147483660"/>
        </pc:sldMasterMkLst>
        <pc:sldLayoutChg chg="modSp">
          <pc:chgData name="Beniston, Joshua - FPAC-NRCS, CA" userId="729a7325-1604-4ca0-9ff6-67b6606cf032" providerId="ADAL" clId="{F9D7EAE5-A6D9-4A46-826D-438C13C136BD}" dt="2025-04-24T18:15:57.381" v="0"/>
          <pc:sldLayoutMkLst>
            <pc:docMk/>
            <pc:sldMasterMk cId="1542547598" sldId="2147483660"/>
            <pc:sldLayoutMk cId="3387901509" sldId="2147483661"/>
          </pc:sldLayoutMkLst>
        </pc:sldLayoutChg>
        <pc:sldLayoutChg chg="modSp">
          <pc:chgData name="Beniston, Joshua - FPAC-NRCS, CA" userId="729a7325-1604-4ca0-9ff6-67b6606cf032" providerId="ADAL" clId="{F9D7EAE5-A6D9-4A46-826D-438C13C136BD}" dt="2025-04-24T18:15:57.381" v="0"/>
          <pc:sldLayoutMkLst>
            <pc:docMk/>
            <pc:sldMasterMk cId="1542547598" sldId="2147483660"/>
            <pc:sldLayoutMk cId="47088630" sldId="2147483662"/>
          </pc:sldLayoutMkLst>
        </pc:sldLayoutChg>
        <pc:sldLayoutChg chg="modSp">
          <pc:chgData name="Beniston, Joshua - FPAC-NRCS, CA" userId="729a7325-1604-4ca0-9ff6-67b6606cf032" providerId="ADAL" clId="{F9D7EAE5-A6D9-4A46-826D-438C13C136BD}" dt="2025-04-24T18:15:57.381" v="0"/>
          <pc:sldLayoutMkLst>
            <pc:docMk/>
            <pc:sldMasterMk cId="1542547598" sldId="2147483660"/>
            <pc:sldLayoutMk cId="2513481457" sldId="2147483663"/>
          </pc:sldLayoutMkLst>
        </pc:sldLayoutChg>
        <pc:sldLayoutChg chg="modSp">
          <pc:chgData name="Beniston, Joshua - FPAC-NRCS, CA" userId="729a7325-1604-4ca0-9ff6-67b6606cf032" providerId="ADAL" clId="{F9D7EAE5-A6D9-4A46-826D-438C13C136BD}" dt="2025-04-24T18:15:57.381" v="0"/>
          <pc:sldLayoutMkLst>
            <pc:docMk/>
            <pc:sldMasterMk cId="1542547598" sldId="2147483660"/>
            <pc:sldLayoutMk cId="3241731608" sldId="2147483664"/>
          </pc:sldLayoutMkLst>
        </pc:sldLayoutChg>
      </pc:sldMasterChg>
      <pc:sldMasterChg chg="modSp del modSldLayout">
        <pc:chgData name="Beniston, Joshua - FPAC-NRCS, CA" userId="729a7325-1604-4ca0-9ff6-67b6606cf032" providerId="ADAL" clId="{F9D7EAE5-A6D9-4A46-826D-438C13C136BD}" dt="2025-04-24T18:16:27.971" v="28" actId="2696"/>
        <pc:sldMasterMkLst>
          <pc:docMk/>
          <pc:sldMasterMk cId="2296508480" sldId="2147483665"/>
        </pc:sldMasterMkLst>
        <pc:sldLayoutChg chg="modSp">
          <pc:chgData name="Beniston, Joshua - FPAC-NRCS, CA" userId="729a7325-1604-4ca0-9ff6-67b6606cf032" providerId="ADAL" clId="{F9D7EAE5-A6D9-4A46-826D-438C13C136BD}" dt="2025-04-24T18:15:57.381" v="0"/>
          <pc:sldLayoutMkLst>
            <pc:docMk/>
            <pc:sldMasterMk cId="2296508480" sldId="2147483665"/>
            <pc:sldLayoutMk cId="978733798" sldId="2147483666"/>
          </pc:sldLayoutMkLst>
        </pc:sldLayoutChg>
        <pc:sldLayoutChg chg="modSp">
          <pc:chgData name="Beniston, Joshua - FPAC-NRCS, CA" userId="729a7325-1604-4ca0-9ff6-67b6606cf032" providerId="ADAL" clId="{F9D7EAE5-A6D9-4A46-826D-438C13C136BD}" dt="2025-04-24T18:15:57.381" v="0"/>
          <pc:sldLayoutMkLst>
            <pc:docMk/>
            <pc:sldMasterMk cId="2296508480" sldId="2147483665"/>
            <pc:sldLayoutMk cId="1962198374" sldId="2147483667"/>
          </pc:sldLayoutMkLst>
        </pc:sldLayoutChg>
        <pc:sldLayoutChg chg="modSp">
          <pc:chgData name="Beniston, Joshua - FPAC-NRCS, CA" userId="729a7325-1604-4ca0-9ff6-67b6606cf032" providerId="ADAL" clId="{F9D7EAE5-A6D9-4A46-826D-438C13C136BD}" dt="2025-04-24T18:15:57.381" v="0"/>
          <pc:sldLayoutMkLst>
            <pc:docMk/>
            <pc:sldMasterMk cId="2296508480" sldId="2147483665"/>
            <pc:sldLayoutMk cId="1034971891" sldId="2147483668"/>
          </pc:sldLayoutMkLst>
        </pc:sldLayoutChg>
        <pc:sldLayoutChg chg="modSp">
          <pc:chgData name="Beniston, Joshua - FPAC-NRCS, CA" userId="729a7325-1604-4ca0-9ff6-67b6606cf032" providerId="ADAL" clId="{F9D7EAE5-A6D9-4A46-826D-438C13C136BD}" dt="2025-04-24T18:15:57.381" v="0"/>
          <pc:sldLayoutMkLst>
            <pc:docMk/>
            <pc:sldMasterMk cId="2296508480" sldId="2147483665"/>
            <pc:sldLayoutMk cId="992249601" sldId="2147483669"/>
          </pc:sldLayoutMkLst>
        </pc:sldLayoutChg>
        <pc:sldLayoutChg chg="modSp">
          <pc:chgData name="Beniston, Joshua - FPAC-NRCS, CA" userId="729a7325-1604-4ca0-9ff6-67b6606cf032" providerId="ADAL" clId="{F9D7EAE5-A6D9-4A46-826D-438C13C136BD}" dt="2025-04-24T18:15:57.381" v="0"/>
          <pc:sldLayoutMkLst>
            <pc:docMk/>
            <pc:sldMasterMk cId="2296508480" sldId="2147483665"/>
            <pc:sldLayoutMk cId="124605598" sldId="2147483670"/>
          </pc:sldLayoutMkLst>
        </pc:sldLayoutChg>
        <pc:sldLayoutChg chg="modSp">
          <pc:chgData name="Beniston, Joshua - FPAC-NRCS, CA" userId="729a7325-1604-4ca0-9ff6-67b6606cf032" providerId="ADAL" clId="{F9D7EAE5-A6D9-4A46-826D-438C13C136BD}" dt="2025-04-24T18:15:57.381" v="0"/>
          <pc:sldLayoutMkLst>
            <pc:docMk/>
            <pc:sldMasterMk cId="2296508480" sldId="2147483665"/>
            <pc:sldLayoutMk cId="1281190965" sldId="2147483671"/>
          </pc:sldLayoutMkLst>
        </pc:sldLayoutChg>
        <pc:sldLayoutChg chg="modSp">
          <pc:chgData name="Beniston, Joshua - FPAC-NRCS, CA" userId="729a7325-1604-4ca0-9ff6-67b6606cf032" providerId="ADAL" clId="{F9D7EAE5-A6D9-4A46-826D-438C13C136BD}" dt="2025-04-24T18:15:57.381" v="0"/>
          <pc:sldLayoutMkLst>
            <pc:docMk/>
            <pc:sldMasterMk cId="2296508480" sldId="2147483665"/>
            <pc:sldLayoutMk cId="1596276098" sldId="2147483672"/>
          </pc:sldLayoutMkLst>
        </pc:sldLayoutChg>
        <pc:sldLayoutChg chg="modSp">
          <pc:chgData name="Beniston, Joshua - FPAC-NRCS, CA" userId="729a7325-1604-4ca0-9ff6-67b6606cf032" providerId="ADAL" clId="{F9D7EAE5-A6D9-4A46-826D-438C13C136BD}" dt="2025-04-24T18:15:57.381" v="0"/>
          <pc:sldLayoutMkLst>
            <pc:docMk/>
            <pc:sldMasterMk cId="2296508480" sldId="2147483665"/>
            <pc:sldLayoutMk cId="465403605" sldId="2147483673"/>
          </pc:sldLayoutMkLst>
        </pc:sldLayoutChg>
      </pc:sldMasterChg>
      <pc:sldMasterChg chg="addSp">
        <pc:chgData name="Beniston, Joshua - FPAC-NRCS, CA" userId="729a7325-1604-4ca0-9ff6-67b6606cf032" providerId="ADAL" clId="{F9D7EAE5-A6D9-4A46-826D-438C13C136BD}" dt="2025-04-24T18:15:57.381" v="0"/>
        <pc:sldMasterMkLst>
          <pc:docMk/>
          <pc:sldMasterMk cId="2680682126" sldId="2147483674"/>
        </pc:sldMasterMkLst>
      </pc:sldMasterChg>
      <pc:sldMasterChg chg="addSp modSldLayout">
        <pc:chgData name="Beniston, Joshua - FPAC-NRCS, CA" userId="729a7325-1604-4ca0-9ff6-67b6606cf032" providerId="ADAL" clId="{F9D7EAE5-A6D9-4A46-826D-438C13C136BD}" dt="2025-04-24T18:15:57.381" v="0"/>
        <pc:sldMasterMkLst>
          <pc:docMk/>
          <pc:sldMasterMk cId="1635192023" sldId="2147483687"/>
        </pc:sldMasterMkLst>
        <pc:sldLayoutChg chg="addSp">
          <pc:chgData name="Beniston, Joshua - FPAC-NRCS, CA" userId="729a7325-1604-4ca0-9ff6-67b6606cf032" providerId="ADAL" clId="{F9D7EAE5-A6D9-4A46-826D-438C13C136BD}" dt="2025-04-24T18:15:57.381" v="0"/>
          <pc:sldLayoutMkLst>
            <pc:docMk/>
            <pc:sldMasterMk cId="1635192023" sldId="2147483687"/>
            <pc:sldLayoutMk cId="3856135844" sldId="2147483689"/>
          </pc:sldLayoutMkLst>
        </pc:sldLayoutChg>
      </pc:sldMasterChg>
      <pc:sldMasterChg chg="modSp mod">
        <pc:chgData name="Beniston, Joshua - FPAC-NRCS, CA" userId="729a7325-1604-4ca0-9ff6-67b6606cf032" providerId="ADAL" clId="{F9D7EAE5-A6D9-4A46-826D-438C13C136BD}" dt="2025-04-24T18:17:00.954" v="64" actId="20577"/>
        <pc:sldMasterMkLst>
          <pc:docMk/>
          <pc:sldMasterMk cId="665485992" sldId="2147483703"/>
        </pc:sldMasterMkLst>
        <pc:spChg chg="mod">
          <ac:chgData name="Beniston, Joshua - FPAC-NRCS, CA" userId="729a7325-1604-4ca0-9ff6-67b6606cf032" providerId="ADAL" clId="{F9D7EAE5-A6D9-4A46-826D-438C13C136BD}" dt="2025-04-24T18:17:00.954" v="64" actId="20577"/>
          <ac:spMkLst>
            <pc:docMk/>
            <pc:sldMasterMk cId="665485992" sldId="2147483703"/>
            <ac:spMk id="2" creationId="{B09D283E-F7D5-43DA-A9E7-6E6474DF99D7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248E23-B6C1-42FC-84F4-833278D8AAA3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BC1CF-FAD0-4A7B-9F39-89A59E2A89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472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6C0D0-C8CC-4DAE-BC88-5D17D053F5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39870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6C0D0-C8CC-4DAE-BC88-5D17D053F5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15417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https://www.pnwbiochar.org/tools/tools_336/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6C0D0-C8CC-4DAE-BC88-5D17D053F5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2281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Biochar funding quick guide not reviewed by NRCS.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0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12D5AD-39CD-0C4F-B0F3-5CE97715DEE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0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11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the group for discussion.  Take a handful of responses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6C0D0-C8CC-4DAE-BC88-5D17D053F5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1394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6C0D0-C8CC-4DAE-BC88-5D17D053F5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527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Storage of carbon in soils is ultimately a property of the system.  A farming system needs support an ecosystem that keeps carbon in soils. </a:t>
            </a:r>
          </a:p>
          <a:p>
            <a:endParaRPr lang="en-US" dirty="0"/>
          </a:p>
          <a:p>
            <a:r>
              <a:rPr lang="en-US" dirty="0"/>
              <a:t>Framework is originally from </a:t>
            </a:r>
            <a:r>
              <a:rPr lang="en-US" dirty="0" err="1"/>
              <a:t>Sollins</a:t>
            </a:r>
            <a:r>
              <a:rPr lang="en-US" dirty="0"/>
              <a:t> et al. 1996 publication. </a:t>
            </a:r>
          </a:p>
          <a:p>
            <a:r>
              <a:rPr lang="en-US" dirty="0"/>
              <a:t>https://www.researchgate.net/publication/223570199_Stabilization_and_Destabilization_of_Soil_Organic_Matter_Mechanisms_and_Controls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6C0D0-C8CC-4DAE-BC88-5D17D053F5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2567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042">
              <a:defRPr/>
            </a:pPr>
            <a:endParaRPr lang="en-US" dirty="0"/>
          </a:p>
          <a:p>
            <a:pPr defTabSz="931042">
              <a:defRPr/>
            </a:pPr>
            <a:r>
              <a:rPr lang="en-US" dirty="0"/>
              <a:t>Drawing from </a:t>
            </a:r>
            <a:r>
              <a:rPr lang="en-US" dirty="0" err="1"/>
              <a:t>Jacke</a:t>
            </a:r>
            <a:r>
              <a:rPr lang="en-US" dirty="0"/>
              <a:t> and </a:t>
            </a:r>
            <a:r>
              <a:rPr lang="en-US" dirty="0" err="1"/>
              <a:t>Toensmeier</a:t>
            </a:r>
            <a:r>
              <a:rPr lang="en-US" dirty="0"/>
              <a:t> (2005)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6C0D0-C8CC-4DAE-BC88-5D17D053F5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6960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three bullet points of improving soil organism habitat, improving aggregate instability and improving organic matter depletion are the primary purposes of this practice – along with sequestering C and enhancing soil C stocks. </a:t>
            </a:r>
          </a:p>
          <a:p>
            <a:r>
              <a:rPr lang="en-US" dirty="0"/>
              <a:t>Bottom point is in bold because those variables all affect the ability of soil carbon amendments to improve soil health.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DCE376-9356-4FFA-8621-26D6704A1F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98537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the participants to discuss this question and take a few responses.  </a:t>
            </a:r>
          </a:p>
          <a:p>
            <a:endParaRPr lang="en-US" dirty="0"/>
          </a:p>
          <a:p>
            <a:r>
              <a:rPr lang="en-US" dirty="0"/>
              <a:t>Compost is often used for the combination of adding nutrients as well as adding a source of carbon to the soil, particularly in organic systems.  Compost is an excellent source of most macro and micro nutrients.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6C0D0-C8CC-4DAE-BC88-5D17D053F5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4214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Reference: https://onlinelibrary.wiley.com/doi/full/10.1111/gcb.14762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6C0D0-C8CC-4DAE-BC88-5D17D053F5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9329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6C0D0-C8CC-4DAE-BC88-5D17D053F53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5311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_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AD0AA8-E444-47EF-89E5-736BB9B92D2D}"/>
              </a:ext>
            </a:extLst>
          </p:cNvPr>
          <p:cNvSpPr/>
          <p:nvPr userDrawn="1"/>
        </p:nvSpPr>
        <p:spPr>
          <a:xfrm>
            <a:off x="2" y="1255271"/>
            <a:ext cx="4524657" cy="41142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97CE488-345B-4087-B356-7841365FD68C}"/>
              </a:ext>
            </a:extLst>
          </p:cNvPr>
          <p:cNvSpPr/>
          <p:nvPr userDrawn="1"/>
        </p:nvSpPr>
        <p:spPr>
          <a:xfrm>
            <a:off x="4668881" y="1255271"/>
            <a:ext cx="2176947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A83115-0EE0-4DD7-9EE2-BAE89C704D0C}"/>
              </a:ext>
            </a:extLst>
          </p:cNvPr>
          <p:cNvSpPr/>
          <p:nvPr userDrawn="1"/>
        </p:nvSpPr>
        <p:spPr>
          <a:xfrm>
            <a:off x="6990048" y="1255271"/>
            <a:ext cx="2153952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6266056-6F28-4FC4-A607-F9B804CA0388}"/>
              </a:ext>
            </a:extLst>
          </p:cNvPr>
          <p:cNvSpPr/>
          <p:nvPr userDrawn="1"/>
        </p:nvSpPr>
        <p:spPr>
          <a:xfrm>
            <a:off x="4668879" y="3495279"/>
            <a:ext cx="4475122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C97D9E10-36DF-43A3-9452-DE4CDD54F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1255713"/>
            <a:ext cx="4524375" cy="4113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CE8192B-B4FF-4B3E-A295-05E256A8B9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8881" y="1255271"/>
            <a:ext cx="2176947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95BC4A1-8F6A-474B-A40F-E9BC331AA9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90048" y="1255714"/>
            <a:ext cx="2153952" cy="204727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B2332BB-BA4A-47D7-A477-91535F93F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68881" y="3495284"/>
            <a:ext cx="4475121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89B2D9-B0F5-4CEB-8BA0-950F9B843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7847547" y="1554643"/>
            <a:ext cx="1296457" cy="3496689"/>
          </a:xfrm>
          <a:prstGeom prst="rect">
            <a:avLst/>
          </a:prstGeom>
        </p:spPr>
      </p:pic>
      <p:sp>
        <p:nvSpPr>
          <p:cNvPr id="6" name="Title Placeholder">
            <a:extLst>
              <a:ext uri="{FF2B5EF4-FFF2-40B4-BE49-F238E27FC236}">
                <a16:creationId xmlns:a16="http://schemas.microsoft.com/office/drawing/2014/main" id="{1ED9A527-BAED-61BF-6E91-7A7A549C0D5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7197" y="1685125"/>
            <a:ext cx="4121512" cy="18101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8000"/>
              </a:lnSpc>
              <a:buNone/>
              <a:defRPr sz="24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6262340B-7AE3-4D09-8B54-07D54060CA4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66573" y="5592249"/>
            <a:ext cx="8437100" cy="47566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8000"/>
              </a:lnSpc>
              <a:buNone/>
              <a:defRPr sz="2025" b="1"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Authors/Presenters &amp; Contact Info</a:t>
            </a:r>
          </a:p>
        </p:txBody>
      </p:sp>
    </p:spTree>
    <p:extLst>
      <p:ext uri="{BB962C8B-B14F-4D97-AF65-F5344CB8AC3E}">
        <p14:creationId xmlns:p14="http://schemas.microsoft.com/office/powerpoint/2010/main" val="24688637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254715"/>
            <a:ext cx="4667435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B824948-7DE2-41F5-BE27-87349BE01F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11333" y="1254717"/>
            <a:ext cx="4356103" cy="4114207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Divider Slide Title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87157" y="1254715"/>
            <a:ext cx="4256843" cy="411365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2" name="FPAC">
            <a:extLst>
              <a:ext uri="{FF2B5EF4-FFF2-40B4-BE49-F238E27FC236}">
                <a16:creationId xmlns:a16="http://schemas.microsoft.com/office/drawing/2014/main" id="{1E54229B-1CA6-BCAB-BB84-844838355602}"/>
              </a:ext>
            </a:extLst>
          </p:cNvPr>
          <p:cNvSpPr txBox="1"/>
          <p:nvPr userDrawn="1"/>
        </p:nvSpPr>
        <p:spPr>
          <a:xfrm>
            <a:off x="156758" y="6221149"/>
            <a:ext cx="56958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SOIL HEALTH  FOR URBAN AND SMALL SCALE AGRICULTURE – OREGON, JUNE 2024</a:t>
            </a:r>
          </a:p>
        </p:txBody>
      </p:sp>
    </p:spTree>
    <p:extLst>
      <p:ext uri="{BB962C8B-B14F-4D97-AF65-F5344CB8AC3E}">
        <p14:creationId xmlns:p14="http://schemas.microsoft.com/office/powerpoint/2010/main" val="188098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ody Whi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F74FF550-C5F0-4A31-A0AA-57E4E4D5A7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2" y="832704"/>
            <a:ext cx="8767818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Slide Header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9F6D990D-7148-4AB0-B70B-610C4E1FC5F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9075" y="1627909"/>
            <a:ext cx="8536325" cy="4506191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5143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8572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2001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5430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49885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ody Whi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2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Slide Header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4007ADB3-A81C-4173-A520-5E9E7F324B1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9075" y="1627909"/>
            <a:ext cx="6318326" cy="4506191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5143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8572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2001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5430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1" y="914400"/>
            <a:ext cx="1733309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82091" y="914400"/>
            <a:ext cx="1733309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3838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ody Whi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2B434D1E-5311-4884-AA47-BBA3619182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2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Slide Header</a:t>
            </a:r>
          </a:p>
        </p:txBody>
      </p:sp>
      <p:sp>
        <p:nvSpPr>
          <p:cNvPr id="13" name="Content Placeholder">
            <a:extLst>
              <a:ext uri="{FF2B5EF4-FFF2-40B4-BE49-F238E27FC236}">
                <a16:creationId xmlns:a16="http://schemas.microsoft.com/office/drawing/2014/main" id="{D9DF2AE3-157A-4EBA-BBDC-2629388C382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9075" y="1627909"/>
            <a:ext cx="6318326" cy="4506191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5143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8572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2001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5430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1" y="914400"/>
            <a:ext cx="1733309" cy="2509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82091" y="914399"/>
            <a:ext cx="1733309" cy="25090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1" y="3615160"/>
            <a:ext cx="1733309" cy="25189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82091" y="3615160"/>
            <a:ext cx="1733309" cy="25189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3237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ody Whi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2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accent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Slide Header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4007ADB3-A81C-4173-A520-5E9E7F324B1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9075" y="1627909"/>
            <a:ext cx="6318326" cy="4506191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8387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NRCS | SHD | Soil Biology | v2.3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081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1255271"/>
            <a:ext cx="4524657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B824948-7DE2-41F5-BE27-87349BE01F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56761" y="1255276"/>
            <a:ext cx="4147823" cy="4114207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8000"/>
              </a:lnSpc>
              <a:buNone/>
              <a:defRPr sz="24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Long Title or Section Divider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4668881" y="1255271"/>
            <a:ext cx="2176947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6990048" y="1255271"/>
            <a:ext cx="2153952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4668879" y="3495279"/>
            <a:ext cx="4475122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8881" y="1255826"/>
            <a:ext cx="2176947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90049" y="1256274"/>
            <a:ext cx="2153952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68881" y="3495839"/>
            <a:ext cx="4475121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09703A-B874-4DB3-A2C0-A8F18302F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7847547" y="1554643"/>
            <a:ext cx="1296457" cy="34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07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914400"/>
            <a:ext cx="1733309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82093" y="914400"/>
            <a:ext cx="1733309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060155-703B-836F-6108-5BC2E11B03F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7190" y="1630363"/>
            <a:ext cx="6316218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105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2B434D1E-5311-4884-AA47-BBA3619182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914400"/>
            <a:ext cx="1733309" cy="2509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82093" y="914399"/>
            <a:ext cx="1733309" cy="25090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3615164"/>
            <a:ext cx="1733309" cy="25189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82093" y="3615164"/>
            <a:ext cx="1733309" cy="25189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325A6-7B98-FADE-D434-B6A2DB8AD5A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77190" y="1627632"/>
            <a:ext cx="6316218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3223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12E01219-4F6B-4A10-ACAC-FC1373C476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6" name="Picture Rectangle 1">
            <a:extLst>
              <a:ext uri="{FF2B5EF4-FFF2-40B4-BE49-F238E27FC236}">
                <a16:creationId xmlns:a16="http://schemas.microsoft.com/office/drawing/2014/main" id="{B56D0C75-5B98-46DE-9CDE-7848C98BC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914401"/>
            <a:ext cx="1733309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82090" y="914402"/>
            <a:ext cx="1733308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Rectangle 2">
            <a:extLst>
              <a:ext uri="{FF2B5EF4-FFF2-40B4-BE49-F238E27FC236}">
                <a16:creationId xmlns:a16="http://schemas.microsoft.com/office/drawing/2014/main" id="{175A8299-EC36-407A-A79D-E8F21B491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2717079"/>
            <a:ext cx="1733309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ECA84048-8C0E-492C-AC5F-197EB1BEC3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182090" y="2713661"/>
            <a:ext cx="1733308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Rectangle 3">
            <a:extLst>
              <a:ext uri="{FF2B5EF4-FFF2-40B4-BE49-F238E27FC236}">
                <a16:creationId xmlns:a16="http://schemas.microsoft.com/office/drawing/2014/main" id="{2A4E731A-EF94-4BF9-B8A8-ACC17649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82093" y="4523170"/>
            <a:ext cx="1733309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C1CFA84E-19F1-45F4-93A1-15252D4AA1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182090" y="4524877"/>
            <a:ext cx="1733308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B9254-8570-FDC7-4F0A-578AD5E8027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77190" y="1630363"/>
            <a:ext cx="6316218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3890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1255271"/>
            <a:ext cx="4524657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B824948-7DE2-41F5-BE27-87349BE01F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56761" y="1255276"/>
            <a:ext cx="4147823" cy="4114207"/>
          </a:xfrm>
          <a:prstGeom prst="rect">
            <a:avLst/>
          </a:prstGeom>
        </p:spPr>
        <p:txBody>
          <a:bodyPr anchor="ctr" anchorCtr="0"/>
          <a:lstStyle>
            <a:lvl1pPr marL="0" indent="0">
              <a:lnSpc>
                <a:spcPct val="108000"/>
              </a:lnSpc>
              <a:buNone/>
              <a:defRPr sz="24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Long Title or Section Divider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4668881" y="1255271"/>
            <a:ext cx="2176947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6990048" y="1255271"/>
            <a:ext cx="2153952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4668879" y="3495279"/>
            <a:ext cx="4475122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8881" y="1255826"/>
            <a:ext cx="2176947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90049" y="1256274"/>
            <a:ext cx="2153952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68881" y="3495839"/>
            <a:ext cx="4475121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09703A-B874-4DB3-A2C0-A8F18302F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0000"/>
          <a:stretch/>
        </p:blipFill>
        <p:spPr>
          <a:xfrm>
            <a:off x="7847547" y="1554643"/>
            <a:ext cx="1296457" cy="34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994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2A1C92-BED5-4889-350B-664F5E52DD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" y="832105"/>
            <a:ext cx="7886700" cy="6290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0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0B27EC78-0DDB-B2DE-0DC4-8DABA1A1D21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7190" y="1627632"/>
            <a:ext cx="8538210" cy="4507992"/>
          </a:xfrm>
          <a:prstGeom prst="rect">
            <a:avLst/>
          </a:prstGeom>
        </p:spPr>
        <p:txBody>
          <a:bodyPr/>
          <a:lstStyle>
            <a:lvl1pPr marL="171446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1pPr>
            <a:lvl2pPr marL="514337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 marL="857228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3pPr>
            <a:lvl4pPr marL="1200120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4pPr>
            <a:lvl5pPr marL="1543012" indent="-171446">
              <a:lnSpc>
                <a:spcPct val="108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291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499098EA-6AF8-6832-2A05-891F678E3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7584" y="832704"/>
            <a:ext cx="6549819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accent4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Header </a:t>
            </a:r>
          </a:p>
        </p:txBody>
      </p:sp>
    </p:spTree>
    <p:extLst>
      <p:ext uri="{BB962C8B-B14F-4D97-AF65-F5344CB8AC3E}">
        <p14:creationId xmlns:p14="http://schemas.microsoft.com/office/powerpoint/2010/main" val="3205409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 N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60502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5" y="0"/>
            <a:ext cx="9142857" cy="3668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Module 9 – Managing Soil Carbon</a:t>
            </a:r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509513"/>
            <a:ext cx="9142857" cy="3668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724324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6234545" y="6478114"/>
            <a:ext cx="2676347" cy="429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Soil Health Division </a:t>
            </a:r>
            <a:r>
              <a:rPr kumimoji="0" lang="en-US" sz="1050" b="1" i="0" u="none" strike="noStrike" kern="1200" cap="none" spc="8" normalizeH="0" baseline="0" noProof="0" dirty="0">
                <a:ln>
                  <a:noFill/>
                </a:ln>
                <a:solidFill>
                  <a:srgbClr val="FFCB0B"/>
                </a:solidFill>
                <a:effectLst/>
                <a:uLnTx/>
                <a:uFillTx/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|</a:t>
            </a:r>
            <a:r>
              <a:rPr kumimoji="0" lang="en-US" sz="1050" b="1" i="0" u="none" strike="noStrike" kern="1200" cap="none" spc="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nrcs.usda.gov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1" i="0" u="none" strike="noStrike" kern="1200" cap="none" spc="22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SCIENCE &amp; TECHNOLOGY</a:t>
            </a:r>
            <a:endParaRPr kumimoji="0" lang="en-US" sz="97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6" descr="USDA Natural Resources Conservation Service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223873" y="26703"/>
            <a:ext cx="2463909" cy="313402"/>
          </a:xfrm>
          <a:prstGeom prst="rect">
            <a:avLst/>
          </a:prstGeom>
        </p:spPr>
      </p:pic>
      <p:sp>
        <p:nvSpPr>
          <p:cNvPr id="3" name="FPAC Lockup">
            <a:extLst>
              <a:ext uri="{FF2B5EF4-FFF2-40B4-BE49-F238E27FC236}">
                <a16:creationId xmlns:a16="http://schemas.microsoft.com/office/drawing/2014/main" id="{29017CC6-538A-FD3F-1CFC-7CF628665511}"/>
              </a:ext>
            </a:extLst>
          </p:cNvPr>
          <p:cNvSpPr txBox="1"/>
          <p:nvPr userDrawn="1"/>
        </p:nvSpPr>
        <p:spPr>
          <a:xfrm>
            <a:off x="-438938" y="6534560"/>
            <a:ext cx="39487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Soil Health for Small-Scale Agriculture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485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4">
          <p15:clr>
            <a:srgbClr val="F26B43"/>
          </p15:clr>
        </p15:guide>
        <p15:guide id="2" pos="5616">
          <p15:clr>
            <a:srgbClr val="F26B43"/>
          </p15:clr>
        </p15:guide>
        <p15:guide id="3" orient="horz" pos="192">
          <p15:clr>
            <a:srgbClr val="F26B43"/>
          </p15:clr>
        </p15:guide>
        <p15:guide id="4" orient="horz" pos="412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CAF88B-666D-AC84-50B3-43EBB2B8B4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11333" y="1798288"/>
            <a:ext cx="4076456" cy="3085655"/>
          </a:xfrm>
        </p:spPr>
        <p:txBody>
          <a:bodyPr lIns="68580" tIns="34290" rIns="68580" bIns="34290" anchor="ctr" anchorCtr="0"/>
          <a:lstStyle/>
          <a:p>
            <a:pPr algn="ctr"/>
            <a:r>
              <a:rPr lang="en-US" dirty="0">
                <a:ea typeface="Open Sans"/>
                <a:cs typeface="Open Sans"/>
              </a:rPr>
              <a:t>MODULE 9:</a:t>
            </a:r>
          </a:p>
          <a:p>
            <a:pPr algn="ctr"/>
            <a:r>
              <a:rPr lang="en-US" dirty="0">
                <a:ea typeface="Open Sans"/>
                <a:cs typeface="Open Sans"/>
              </a:rPr>
              <a:t>Managing Soil Carbon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FA6A149-10D3-7C01-8875-A1E936822A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854EE5-EB57-AEC2-0DE2-E23AD432DC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61" b="13761"/>
          <a:stretch/>
        </p:blipFill>
        <p:spPr>
          <a:xfrm>
            <a:off x="4853730" y="1254714"/>
            <a:ext cx="4397846" cy="411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712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DD74B2-1FB0-0025-C39C-5C0FA288BC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4476" y="680412"/>
            <a:ext cx="7970007" cy="795858"/>
          </a:xfrm>
        </p:spPr>
        <p:txBody>
          <a:bodyPr>
            <a:normAutofit fontScale="77500" lnSpcReduction="20000"/>
          </a:bodyPr>
          <a:lstStyle/>
          <a:p>
            <a:r>
              <a:rPr lang="en-US" sz="4300" dirty="0"/>
              <a:t>Soil Structure and Carbon Storage</a:t>
            </a:r>
          </a:p>
          <a:p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4F273A9-9D50-1C64-5D90-F47809FE4633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3344"/>
          <a:stretch/>
        </p:blipFill>
        <p:spPr bwMode="auto">
          <a:xfrm>
            <a:off x="1908153" y="1264570"/>
            <a:ext cx="5327694" cy="4535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BE6CA8-193C-1B7C-22E6-A068B0FB5BC3}"/>
              </a:ext>
            </a:extLst>
          </p:cNvPr>
          <p:cNvSpPr txBox="1"/>
          <p:nvPr/>
        </p:nvSpPr>
        <p:spPr>
          <a:xfrm>
            <a:off x="7292547" y="5042116"/>
            <a:ext cx="1703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b="1" dirty="0">
                <a:solidFill>
                  <a:srgbClr val="545859"/>
                </a:solidFill>
                <a:latin typeface="Open Sans"/>
              </a:rPr>
              <a:t>1. Living Biomass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CC4F72-DE0B-59A7-363F-42CFFAB47F3E}"/>
              </a:ext>
            </a:extLst>
          </p:cNvPr>
          <p:cNvSpPr txBox="1"/>
          <p:nvPr/>
        </p:nvSpPr>
        <p:spPr>
          <a:xfrm>
            <a:off x="-2152" y="2905625"/>
            <a:ext cx="15762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b="1" dirty="0">
                <a:solidFill>
                  <a:srgbClr val="545859"/>
                </a:solidFill>
                <a:latin typeface="Open Sans"/>
              </a:rPr>
              <a:t>2. Inside soil aggregates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E1DCBD-1347-67C8-D039-372D32D38962}"/>
              </a:ext>
            </a:extLst>
          </p:cNvPr>
          <p:cNvSpPr txBox="1"/>
          <p:nvPr/>
        </p:nvSpPr>
        <p:spPr>
          <a:xfrm>
            <a:off x="7420127" y="2087244"/>
            <a:ext cx="15762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b="1" dirty="0">
                <a:solidFill>
                  <a:srgbClr val="545859"/>
                </a:solidFill>
                <a:latin typeface="Open Sans"/>
              </a:rPr>
              <a:t>3. Bound to clay minerals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1FC2446-F25A-FCD7-22B3-4F2B055AD316}"/>
              </a:ext>
            </a:extLst>
          </p:cNvPr>
          <p:cNvCxnSpPr>
            <a:stCxn id="5" idx="0"/>
          </p:cNvCxnSpPr>
          <p:nvPr/>
        </p:nvCxnSpPr>
        <p:spPr>
          <a:xfrm flipH="1" flipV="1">
            <a:off x="7292547" y="4157700"/>
            <a:ext cx="851936" cy="884416"/>
          </a:xfrm>
          <a:prstGeom prst="straightConnector1">
            <a:avLst/>
          </a:prstGeom>
          <a:ln w="762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7230AB2-E0F9-F9B9-08AD-BE19683AC1DB}"/>
              </a:ext>
            </a:extLst>
          </p:cNvPr>
          <p:cNvCxnSpPr/>
          <p:nvPr/>
        </p:nvCxnSpPr>
        <p:spPr>
          <a:xfrm flipH="1">
            <a:off x="6213809" y="1861717"/>
            <a:ext cx="1930673" cy="0"/>
          </a:xfrm>
          <a:prstGeom prst="straightConnector1">
            <a:avLst/>
          </a:prstGeom>
          <a:ln w="762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55D2CE9-03BC-A842-609A-0E5C393D4289}"/>
              </a:ext>
            </a:extLst>
          </p:cNvPr>
          <p:cNvCxnSpPr>
            <a:cxnSpLocks/>
          </p:cNvCxnSpPr>
          <p:nvPr/>
        </p:nvCxnSpPr>
        <p:spPr>
          <a:xfrm>
            <a:off x="1240125" y="3939956"/>
            <a:ext cx="2160311" cy="1129577"/>
          </a:xfrm>
          <a:prstGeom prst="straightConnector1">
            <a:avLst/>
          </a:prstGeom>
          <a:ln w="762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B4E0B56-8401-D713-316D-DA3B55650CBF}"/>
              </a:ext>
            </a:extLst>
          </p:cNvPr>
          <p:cNvSpPr txBox="1"/>
          <p:nvPr/>
        </p:nvSpPr>
        <p:spPr>
          <a:xfrm>
            <a:off x="279573" y="6022166"/>
            <a:ext cx="3385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200" dirty="0">
                <a:solidFill>
                  <a:srgbClr val="545859"/>
                </a:solidFill>
                <a:latin typeface="Open Sans"/>
              </a:rPr>
              <a:t>Drawing from </a:t>
            </a:r>
            <a:r>
              <a:rPr lang="en-US" sz="1200" dirty="0" err="1">
                <a:solidFill>
                  <a:srgbClr val="545859"/>
                </a:solidFill>
                <a:latin typeface="Open Sans"/>
              </a:rPr>
              <a:t>Jacke</a:t>
            </a:r>
            <a:r>
              <a:rPr lang="en-US" sz="1200" dirty="0">
                <a:solidFill>
                  <a:srgbClr val="545859"/>
                </a:solidFill>
                <a:latin typeface="Open Sans"/>
              </a:rPr>
              <a:t> and </a:t>
            </a:r>
            <a:r>
              <a:rPr lang="en-US" sz="1200" dirty="0" err="1">
                <a:solidFill>
                  <a:srgbClr val="545859"/>
                </a:solidFill>
                <a:latin typeface="Open Sans"/>
              </a:rPr>
              <a:t>Toensmeier</a:t>
            </a:r>
            <a:r>
              <a:rPr lang="en-US" sz="1200" dirty="0">
                <a:solidFill>
                  <a:srgbClr val="545859"/>
                </a:solidFill>
                <a:latin typeface="Open Sans"/>
              </a:rPr>
              <a:t> (2005)</a:t>
            </a:r>
          </a:p>
        </p:txBody>
      </p:sp>
    </p:spTree>
    <p:extLst>
      <p:ext uri="{BB962C8B-B14F-4D97-AF65-F5344CB8AC3E}">
        <p14:creationId xmlns:p14="http://schemas.microsoft.com/office/powerpoint/2010/main" val="1679107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A100D7-18CC-E701-B7EC-420C43EB53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CPS 336 Soil Carbon Amendment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DFFE5-97BF-9D39-654B-7368629BAB2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z="2400" b="1" dirty="0">
                <a:latin typeface="Montserrat"/>
                <a:ea typeface="Open Sans"/>
                <a:cs typeface="Open Sans"/>
              </a:rPr>
              <a:t>What Is it ?</a:t>
            </a:r>
            <a:endParaRPr lang="en-US" sz="2400" dirty="0"/>
          </a:p>
          <a:p>
            <a:r>
              <a:rPr lang="en-US" sz="2400" dirty="0"/>
              <a:t>Application of carbon-based amendments derived from plant materials or treated animal byproducts.</a:t>
            </a:r>
          </a:p>
          <a:p>
            <a:r>
              <a:rPr lang="en-US" sz="2400" dirty="0"/>
              <a:t>Amendments include:</a:t>
            </a:r>
          </a:p>
          <a:p>
            <a:pPr lvl="1"/>
            <a:r>
              <a:rPr lang="en-US" sz="2400" dirty="0"/>
              <a:t>Compost</a:t>
            </a:r>
          </a:p>
          <a:p>
            <a:pPr lvl="1"/>
            <a:r>
              <a:rPr lang="en-US" sz="2400" dirty="0"/>
              <a:t>Biochar</a:t>
            </a:r>
          </a:p>
          <a:p>
            <a:pPr lvl="1"/>
            <a:r>
              <a:rPr lang="en-US" sz="2400" dirty="0"/>
              <a:t>Compost + Biochar Mixes</a:t>
            </a:r>
          </a:p>
          <a:p>
            <a:pPr lvl="1"/>
            <a:r>
              <a:rPr lang="en-US" sz="2400" dirty="0"/>
              <a:t>Other carbon-based amendments</a:t>
            </a:r>
          </a:p>
        </p:txBody>
      </p:sp>
    </p:spTree>
    <p:extLst>
      <p:ext uri="{BB962C8B-B14F-4D97-AF65-F5344CB8AC3E}">
        <p14:creationId xmlns:p14="http://schemas.microsoft.com/office/powerpoint/2010/main" val="3079722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916F1F-74B4-8997-77EE-278152F030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582" y="518938"/>
            <a:ext cx="7034509" cy="1283887"/>
          </a:xfrm>
        </p:spPr>
        <p:txBody>
          <a:bodyPr>
            <a:noAutofit/>
          </a:bodyPr>
          <a:lstStyle/>
          <a:p>
            <a:r>
              <a:rPr lang="en-US" dirty="0"/>
              <a:t>Soil Carbon Amendment</a:t>
            </a:r>
            <a:r>
              <a:rPr lang="en-US" sz="3200" dirty="0"/>
              <a:t>– </a:t>
            </a:r>
          </a:p>
          <a:p>
            <a:r>
              <a:rPr lang="en-US" sz="2800" dirty="0"/>
              <a:t>Physical Effect on SH Resource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3C590-BDB1-FFFF-9081-5FAFB074B3F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47582" y="2017979"/>
            <a:ext cx="6703529" cy="2624817"/>
          </a:xfrm>
        </p:spPr>
        <p:txBody>
          <a:bodyPr>
            <a:noAutofit/>
          </a:bodyPr>
          <a:lstStyle/>
          <a:p>
            <a:r>
              <a:rPr lang="en-US" sz="2400" dirty="0"/>
              <a:t>“Carbon based amendments are added to the soil”</a:t>
            </a:r>
            <a:endParaRPr lang="en-US" sz="2400" i="1" u="sng" dirty="0"/>
          </a:p>
          <a:p>
            <a:r>
              <a:rPr lang="en-US" sz="2400" i="1" u="sng" dirty="0"/>
              <a:t>Soil organism habitat</a:t>
            </a:r>
            <a:r>
              <a:rPr lang="en-US" sz="2400" i="1" dirty="0"/>
              <a:t>: </a:t>
            </a:r>
            <a:r>
              <a:rPr lang="en-US" sz="2400" dirty="0"/>
              <a:t>improving soil habitat for organisms.</a:t>
            </a:r>
          </a:p>
          <a:p>
            <a:r>
              <a:rPr lang="en-US" sz="2400" i="1" u="sng" dirty="0"/>
              <a:t>Aggregate instability</a:t>
            </a:r>
            <a:r>
              <a:rPr lang="en-US" sz="2400" i="1" dirty="0"/>
              <a:t>: </a:t>
            </a:r>
            <a:r>
              <a:rPr lang="en-US" sz="2400" dirty="0"/>
              <a:t>improving soil structure.</a:t>
            </a:r>
          </a:p>
          <a:p>
            <a:r>
              <a:rPr lang="en-US" sz="2400" i="1" u="sng" dirty="0"/>
              <a:t>Organic matter depletion</a:t>
            </a:r>
            <a:r>
              <a:rPr lang="en-US" sz="2400" dirty="0"/>
              <a:t>: improving organic matter depletion.</a:t>
            </a:r>
          </a:p>
          <a:p>
            <a:r>
              <a:rPr lang="en-US" sz="2400" b="1" dirty="0"/>
              <a:t>“Amount and placement are controlling factors along with tillage and crop rotation.”</a:t>
            </a:r>
          </a:p>
        </p:txBody>
      </p:sp>
      <p:pic>
        <p:nvPicPr>
          <p:cNvPr id="6" name="Picture Placeholder 5" descr="A close up of a plant&#10;&#10;Description automatically generated">
            <a:extLst>
              <a:ext uri="{FF2B5EF4-FFF2-40B4-BE49-F238E27FC236}">
                <a16:creationId xmlns:a16="http://schemas.microsoft.com/office/drawing/2014/main" id="{6C071310-8E3F-E961-0BC0-944B93E4780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 l="11625" r="29325"/>
          <a:stretch/>
        </p:blipFill>
        <p:spPr>
          <a:xfrm>
            <a:off x="7182091" y="923365"/>
            <a:ext cx="1733309" cy="5235388"/>
          </a:xfrm>
        </p:spPr>
      </p:pic>
    </p:spTree>
    <p:extLst>
      <p:ext uri="{BB962C8B-B14F-4D97-AF65-F5344CB8AC3E}">
        <p14:creationId xmlns:p14="http://schemas.microsoft.com/office/powerpoint/2010/main" val="165348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4BCAAD-D3CF-C3A9-1EFB-A0659B270C5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Soil Carbon Amendments and their use in Small-scale agriculture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9B5CED-66A4-6AC0-143E-CA383B5E88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745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F870D4C-8891-528A-A352-616F57DA05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68580" tIns="34290" rIns="68580" bIns="34290" anchor="t"/>
          <a:lstStyle/>
          <a:p>
            <a:r>
              <a:rPr lang="en-US">
                <a:latin typeface="Montserrat"/>
                <a:ea typeface="Open Sans"/>
                <a:cs typeface="Open Sans"/>
              </a:rPr>
              <a:t>What is Biochar?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46001-EEA4-7458-65DA-4D620DCE68F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3217" y="1739178"/>
            <a:ext cx="6455001" cy="3379643"/>
          </a:xfrm>
        </p:spPr>
        <p:txBody>
          <a:bodyPr>
            <a:normAutofit/>
          </a:bodyPr>
          <a:lstStyle/>
          <a:p>
            <a:r>
              <a:rPr lang="en-US" dirty="0"/>
              <a:t>Carbon that is pyrolyzed at high temperatures (usually between 500 – 1300° F) and low oxygen.</a:t>
            </a:r>
          </a:p>
          <a:p>
            <a:r>
              <a:rPr lang="en-US" dirty="0"/>
              <a:t>Creates a very stable form of carbon.</a:t>
            </a:r>
          </a:p>
          <a:p>
            <a:r>
              <a:rPr lang="en-US" dirty="0"/>
              <a:t>Acts like a sponge in the soil holding water, air, and nutrients.</a:t>
            </a:r>
          </a:p>
          <a:p>
            <a:r>
              <a:rPr lang="en-US" dirty="0"/>
              <a:t>Large surface area creates habitat for soil microbiology that can cycle nutrients.</a:t>
            </a:r>
          </a:p>
          <a:p>
            <a:r>
              <a:rPr lang="en-US" dirty="0"/>
              <a:t>Diverse end products, depending on feed stock and process</a:t>
            </a:r>
          </a:p>
        </p:txBody>
      </p:sp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80F47261-7A25-746C-E63D-AA33C1FC1DD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8944" b="18944"/>
          <a:stretch/>
        </p:blipFill>
        <p:spPr>
          <a:xfrm rot="5400000">
            <a:off x="5385600" y="2628957"/>
            <a:ext cx="5326051" cy="1733550"/>
          </a:xfrm>
        </p:spPr>
      </p:pic>
    </p:spTree>
    <p:extLst>
      <p:ext uri="{BB962C8B-B14F-4D97-AF65-F5344CB8AC3E}">
        <p14:creationId xmlns:p14="http://schemas.microsoft.com/office/powerpoint/2010/main" val="1849578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2F79A3B-F898-20F5-D105-8408F0F2FA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582" y="1481778"/>
            <a:ext cx="8767818" cy="860194"/>
          </a:xfrm>
        </p:spPr>
        <p:txBody>
          <a:bodyPr lIns="68580" tIns="34290" rIns="68580" bIns="34290" anchor="t">
            <a:normAutofit lnSpcReduction="10000"/>
          </a:bodyPr>
          <a:lstStyle/>
          <a:p>
            <a:r>
              <a:rPr lang="en-US" dirty="0">
                <a:latin typeface="Montserrat"/>
                <a:ea typeface="Open Sans"/>
                <a:cs typeface="Open Sans"/>
              </a:rPr>
              <a:t>Where is Biochar is Most Commonly Used? </a:t>
            </a:r>
            <a:endParaRPr lang="en-US" sz="21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734874-238E-D724-B6F7-2D2CBF83906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28600" y="2341971"/>
            <a:ext cx="8915400" cy="3443470"/>
          </a:xfrm>
        </p:spPr>
        <p:txBody>
          <a:bodyPr lIns="68580" tIns="34290" rIns="68580" bIns="34290" numCol="2" anchor="t"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latin typeface="Montserrat"/>
                <a:ea typeface="Open Sans"/>
                <a:cs typeface="Open Sans"/>
              </a:rPr>
              <a:t>Yes</a:t>
            </a:r>
          </a:p>
          <a:p>
            <a:r>
              <a:rPr lang="en-US" dirty="0"/>
              <a:t>Sandy or droughty soils</a:t>
            </a:r>
          </a:p>
          <a:p>
            <a:r>
              <a:rPr lang="en-US" dirty="0"/>
              <a:t>Low pH soils</a:t>
            </a:r>
          </a:p>
          <a:p>
            <a:r>
              <a:rPr lang="en-US" dirty="0"/>
              <a:t>High tunnels</a:t>
            </a:r>
          </a:p>
          <a:p>
            <a:r>
              <a:rPr lang="en-US" dirty="0"/>
              <a:t>Permanent beds</a:t>
            </a:r>
          </a:p>
          <a:p>
            <a:r>
              <a:rPr lang="en-US" dirty="0"/>
              <a:t>Perennial plantings</a:t>
            </a:r>
          </a:p>
          <a:p>
            <a:r>
              <a:rPr lang="en-US" dirty="0"/>
              <a:t>Biochar/</a:t>
            </a:r>
            <a:r>
              <a:rPr lang="en-US"/>
              <a:t>Compost Mix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Caution!</a:t>
            </a:r>
          </a:p>
          <a:p>
            <a:r>
              <a:rPr lang="en-US" dirty="0"/>
              <a:t>High pH soils (over 7.0)</a:t>
            </a:r>
          </a:p>
          <a:p>
            <a:r>
              <a:rPr lang="en-US" dirty="0"/>
              <a:t>Flood plains or slopes when it is surface applied</a:t>
            </a:r>
          </a:p>
          <a:p>
            <a:r>
              <a:rPr lang="en-US" dirty="0">
                <a:latin typeface="Montserrat"/>
                <a:ea typeface="Open Sans"/>
                <a:cs typeface="Open Sans"/>
              </a:rPr>
              <a:t>100% biochar that is not “charged” with nutrients</a:t>
            </a:r>
          </a:p>
          <a:p>
            <a:r>
              <a:rPr lang="en-US" dirty="0">
                <a:latin typeface="Montserrat"/>
                <a:ea typeface="Open Sans"/>
                <a:cs typeface="Open Sans"/>
              </a:rPr>
              <a:t>C Amendment with a high C:N ratio.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39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B985D9B-7BCB-5298-DD86-36C30978B7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68580" tIns="34290" rIns="68580" bIns="34290" anchor="t"/>
          <a:lstStyle/>
          <a:p>
            <a:r>
              <a:rPr lang="en-US" dirty="0">
                <a:latin typeface="Montserrat"/>
                <a:ea typeface="Open Sans"/>
                <a:cs typeface="Open Sans"/>
              </a:rPr>
              <a:t>Considerations for selecting A Biochar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43439-3653-7E4C-0234-7BCA700C03E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9076" y="1627909"/>
            <a:ext cx="7635372" cy="4506191"/>
          </a:xfrm>
        </p:spPr>
        <p:txBody>
          <a:bodyPr lIns="68580" tIns="34290" rIns="68580" bIns="34290" anchor="t"/>
          <a:lstStyle/>
          <a:p>
            <a:r>
              <a:rPr lang="en-US" sz="2400" dirty="0">
                <a:latin typeface="Montserrat"/>
                <a:ea typeface="Open Sans"/>
                <a:cs typeface="Open Sans"/>
              </a:rPr>
              <a:t>High organic carbon content (above 85%) is ideal.</a:t>
            </a:r>
          </a:p>
          <a:p>
            <a:r>
              <a:rPr lang="en-US" sz="2400" dirty="0">
                <a:latin typeface="Montserrat"/>
                <a:ea typeface="Open Sans"/>
                <a:cs typeface="Open Sans"/>
              </a:rPr>
              <a:t>Low ash.</a:t>
            </a:r>
          </a:p>
          <a:p>
            <a:r>
              <a:rPr lang="en-US" sz="2400" dirty="0">
                <a:latin typeface="Montserrat"/>
                <a:ea typeface="Open Sans"/>
                <a:cs typeface="Open Sans"/>
              </a:rPr>
              <a:t>Low H:C ratio.  The lower the more stable the carbon. H:C ratio must be under 0.7 to meet NRCS standards.</a:t>
            </a:r>
          </a:p>
          <a:p>
            <a:r>
              <a:rPr lang="en-US" sz="2400" dirty="0">
                <a:latin typeface="Montserrat"/>
                <a:ea typeface="Open Sans"/>
                <a:cs typeface="Open Sans"/>
              </a:rPr>
              <a:t>Low liming equivalency (unless soils are acidic).</a:t>
            </a:r>
          </a:p>
          <a:p>
            <a:r>
              <a:rPr lang="en-US" sz="2400" dirty="0"/>
              <a:t>High salts and nutrients in manure based </a:t>
            </a:r>
            <a:r>
              <a:rPr lang="en-US" sz="2400" dirty="0" err="1"/>
              <a:t>biochars</a:t>
            </a:r>
            <a:r>
              <a:rPr lang="en-US" sz="2400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445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811F78-A00A-BAFE-66AB-3B67F21701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582" y="832704"/>
            <a:ext cx="8767818" cy="951272"/>
          </a:xfrm>
        </p:spPr>
        <p:txBody>
          <a:bodyPr>
            <a:normAutofit/>
          </a:bodyPr>
          <a:lstStyle/>
          <a:p>
            <a:r>
              <a:rPr lang="en-US" dirty="0"/>
              <a:t>Potential Benefits of Biochar for Urban and Small Farms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B8812-8D9C-D37F-41D3-2FE930FF835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03837" y="2072748"/>
            <a:ext cx="8536325" cy="2838228"/>
          </a:xfrm>
        </p:spPr>
        <p:txBody>
          <a:bodyPr lIns="68580" tIns="34290" rIns="68580" bIns="34290" anchor="t">
            <a:normAutofit/>
          </a:bodyPr>
          <a:lstStyle/>
          <a:p>
            <a:r>
              <a:rPr lang="en-US" sz="2400" dirty="0">
                <a:latin typeface="Montserrat"/>
                <a:ea typeface="Open Sans"/>
                <a:cs typeface="Open Sans"/>
              </a:rPr>
              <a:t>Improves water holding capacity of soils</a:t>
            </a:r>
          </a:p>
          <a:p>
            <a:r>
              <a:rPr lang="en-US" sz="2400" dirty="0">
                <a:latin typeface="Montserrat"/>
                <a:ea typeface="Open Sans"/>
                <a:cs typeface="Open Sans"/>
              </a:rPr>
              <a:t>Reduces/eliminates odors.</a:t>
            </a:r>
          </a:p>
          <a:p>
            <a:r>
              <a:rPr lang="en-US" sz="2400" dirty="0">
                <a:latin typeface="Montserrat"/>
                <a:ea typeface="Open Sans"/>
                <a:cs typeface="Open Sans"/>
              </a:rPr>
              <a:t>Can reduce the need for fertilizer.</a:t>
            </a:r>
            <a:endParaRPr lang="en-US" sz="2400" dirty="0"/>
          </a:p>
          <a:p>
            <a:r>
              <a:rPr lang="en-US" sz="2400" dirty="0"/>
              <a:t>Can tie up heavy metals.</a:t>
            </a:r>
          </a:p>
          <a:p>
            <a:r>
              <a:rPr lang="en-US" sz="2400" dirty="0"/>
              <a:t>Can immobilize salts.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946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0038B8-4C41-8146-40F6-B73F8FDB22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16" y="540113"/>
            <a:ext cx="6549819" cy="757084"/>
          </a:xfrm>
        </p:spPr>
        <p:txBody>
          <a:bodyPr/>
          <a:lstStyle/>
          <a:p>
            <a:r>
              <a:rPr lang="en-US" dirty="0"/>
              <a:t>Biochar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6EA67-3BCA-71A5-5681-B736DBA3D33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81185" y="1440475"/>
            <a:ext cx="6678376" cy="4507992"/>
          </a:xfrm>
        </p:spPr>
        <p:txBody>
          <a:bodyPr lIns="68580" tIns="34290" rIns="68580" bIns="34290" anchor="t"/>
          <a:lstStyle/>
          <a:p>
            <a:pPr marL="171450" marR="0" lvl="0" indent="-171450" algn="l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658D1B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Montserrat"/>
                <a:ea typeface="Open Sans"/>
                <a:cs typeface="Open Sans"/>
              </a:rPr>
              <a:t>There are no standard rates.  Depends on:</a:t>
            </a:r>
          </a:p>
          <a:p>
            <a:pPr marL="514350" marR="0" lvl="1" indent="-171450" algn="l" defTabSz="685783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658D1B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Montserrat"/>
                <a:ea typeface="Open Sans"/>
                <a:cs typeface="Open Sans"/>
              </a:rPr>
              <a:t>Producer’s goals</a:t>
            </a:r>
          </a:p>
          <a:p>
            <a:pPr marL="514350" marR="0" lvl="1" indent="-171450" algn="l" defTabSz="685783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658D1B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Montserrat"/>
                <a:ea typeface="Open Sans"/>
                <a:cs typeface="Open Sans"/>
              </a:rPr>
              <a:t>Soil health</a:t>
            </a:r>
          </a:p>
          <a:p>
            <a:pPr marL="514350" marR="0" lvl="1" indent="-171450" algn="l" defTabSz="685783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658D1B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Montserrat"/>
                <a:ea typeface="Open Sans"/>
                <a:cs typeface="Open Sans"/>
              </a:rPr>
              <a:t>Cost and availability</a:t>
            </a:r>
          </a:p>
          <a:p>
            <a:pPr marL="514350" marR="0" lvl="1" indent="-171450" algn="l" defTabSz="685783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658D1B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Montserrat"/>
                <a:ea typeface="Open Sans"/>
                <a:cs typeface="Open Sans"/>
              </a:rPr>
              <a:t>Etc.</a:t>
            </a:r>
            <a:endParaRPr lang="en-US" sz="2400" dirty="0">
              <a:latin typeface="Montserrat"/>
              <a:ea typeface="Open Sans"/>
              <a:cs typeface="Open Sans"/>
            </a:endParaRPr>
          </a:p>
          <a:p>
            <a:r>
              <a:rPr lang="en-US" sz="2400" dirty="0">
                <a:latin typeface="Montserrat"/>
                <a:ea typeface="Open Sans"/>
                <a:cs typeface="Open Sans"/>
              </a:rPr>
              <a:t>Applying 4-10 cubic yards of wood chip-based biochar on degraded, acidic leaning soils is usually beneficial.</a:t>
            </a:r>
            <a:endParaRPr lang="en-US" sz="2400" dirty="0">
              <a:latin typeface="Montserrat" pitchFamily="2" charset="0"/>
            </a:endParaRPr>
          </a:p>
          <a:p>
            <a:r>
              <a:rPr lang="en-US" sz="2400" dirty="0">
                <a:latin typeface="Montserrat" pitchFamily="2" charset="0"/>
              </a:rPr>
              <a:t>For mixing biochar with compost - 5-20% biochar (by volume) into compost is common in the scientific literature and among compost producers.</a:t>
            </a:r>
          </a:p>
        </p:txBody>
      </p:sp>
      <p:pic>
        <p:nvPicPr>
          <p:cNvPr id="5" name="Picture Placeholder 7" descr="A field with black soil&#10;&#10;Description automatically generated">
            <a:extLst>
              <a:ext uri="{FF2B5EF4-FFF2-40B4-BE49-F238E27FC236}">
                <a16:creationId xmlns:a16="http://schemas.microsoft.com/office/drawing/2014/main" id="{444383A4-6518-BA35-0905-E8971924566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t="41421" b="14297"/>
          <a:stretch/>
        </p:blipFill>
        <p:spPr>
          <a:xfrm rot="5400000">
            <a:off x="5419111" y="2661730"/>
            <a:ext cx="5219700" cy="1733550"/>
          </a:xfrm>
        </p:spPr>
      </p:pic>
    </p:spTree>
    <p:extLst>
      <p:ext uri="{BB962C8B-B14F-4D97-AF65-F5344CB8AC3E}">
        <p14:creationId xmlns:p14="http://schemas.microsoft.com/office/powerpoint/2010/main" val="8703872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12A1C8-753C-4D51-F17D-2CA72814F3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Biochar Case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4ACBC-38ED-CEE9-AC07-8C7AE68DBD2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z="2400" dirty="0"/>
              <a:t>Is there a good case study of biochar on farms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9922000-DB87-FE2E-3ED3-4C033D7F8A4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07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52A415-AABD-F9AF-FA4A-1872C57DF2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165C4-57B0-65A8-F182-D6B87E23013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9076" y="2345582"/>
            <a:ext cx="6610248" cy="3112242"/>
          </a:xfrm>
        </p:spPr>
        <p:txBody>
          <a:bodyPr/>
          <a:lstStyle/>
          <a:p>
            <a:pPr marL="257175" indent="-257175" fontAlgn="base">
              <a:spcBef>
                <a:spcPts val="0"/>
              </a:spcBef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Discuss the importance and management of soil carbon</a:t>
            </a:r>
            <a:r>
              <a:rPr lang="en-US" sz="2400" dirty="0">
                <a:solidFill>
                  <a:srgbClr val="000000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57175" indent="-257175" fontAlgn="base">
              <a:spcBef>
                <a:spcPts val="0"/>
              </a:spcBef>
              <a:buFont typeface="+mj-lt"/>
              <a:buAutoNum type="arabicPeriod"/>
            </a:pPr>
            <a:endParaRPr lang="en-US" sz="2400" dirty="0">
              <a:effectLst/>
              <a:latin typeface="Montserrat" panose="00000500000000000000" pitchFamily="2" charset="0"/>
              <a:ea typeface="Times New Roman" panose="02020603050405020304" pitchFamily="18" charset="0"/>
            </a:endParaRPr>
          </a:p>
          <a:p>
            <a:pPr marL="257175" indent="-257175" fontAlgn="base">
              <a:spcBef>
                <a:spcPts val="0"/>
              </a:spcBef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Determine which soil carbon amendments are most appropriate for specific agricultural scenarios. </a:t>
            </a:r>
          </a:p>
          <a:p>
            <a:pPr marL="0" indent="0" fontAlgn="base">
              <a:spcBef>
                <a:spcPts val="0"/>
              </a:spcBef>
              <a:buNone/>
            </a:pPr>
            <a:endParaRPr lang="en-US" dirty="0">
              <a:solidFill>
                <a:srgbClr val="000000"/>
              </a:solidFill>
              <a:effectLst/>
              <a:latin typeface="Montserrat" panose="000005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BFDF9D4F-2995-BE40-818E-13935C2D5CCC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/>
          <a:srcRect l="37547" r="37547"/>
          <a:stretch/>
        </p:blipFill>
        <p:spPr>
          <a:xfrm>
            <a:off x="6944621" y="1363786"/>
            <a:ext cx="2051797" cy="463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2196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EDCD9D-E5D2-3BF0-FCC7-A578886BD0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140" y="595165"/>
            <a:ext cx="9069860" cy="1061291"/>
          </a:xfrm>
        </p:spPr>
        <p:txBody>
          <a:bodyPr>
            <a:normAutofit/>
          </a:bodyPr>
          <a:lstStyle/>
          <a:p>
            <a:r>
              <a:rPr lang="en-US" dirty="0"/>
              <a:t>How is Compost application used on small-scale farms 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2DA573E-D564-7733-0FB2-DBA7BBC8107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98455" y="1589002"/>
            <a:ext cx="8147087" cy="1962877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Nutrient source</a:t>
            </a:r>
          </a:p>
          <a:p>
            <a:r>
              <a:rPr lang="en-US" sz="2400" dirty="0"/>
              <a:t>Amendment for carbon farming</a:t>
            </a:r>
          </a:p>
          <a:p>
            <a:r>
              <a:rPr lang="en-US" sz="2400" dirty="0"/>
              <a:t>Compost mulch systems for reducing tillage</a:t>
            </a:r>
          </a:p>
          <a:p>
            <a:r>
              <a:rPr lang="en-US" sz="2400" dirty="0"/>
              <a:t>Synergies with other soil health management practices</a:t>
            </a:r>
          </a:p>
          <a:p>
            <a:r>
              <a:rPr lang="en-US" sz="2400" dirty="0"/>
              <a:t>Others?</a:t>
            </a:r>
          </a:p>
        </p:txBody>
      </p:sp>
      <p:pic>
        <p:nvPicPr>
          <p:cNvPr id="8" name="Picture 7" descr="Compost being produced with an aerated static pile system on a small farm. ">
            <a:extLst>
              <a:ext uri="{FF2B5EF4-FFF2-40B4-BE49-F238E27FC236}">
                <a16:creationId xmlns:a16="http://schemas.microsoft.com/office/drawing/2014/main" id="{2CB5C4A2-2EC8-29F6-5B7F-199470AF8E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41" y="3551879"/>
            <a:ext cx="7357517" cy="27109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52755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1EC4D4-B55B-6CD5-2F33-D3AA933127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Compost Case Study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221939-9CE6-7D7F-C253-EE2D9A5A65E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9076" y="1582994"/>
            <a:ext cx="4365919" cy="4542503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Long term study on maize – tomato cropping systems with tillage in Central Valley of CA (</a:t>
            </a:r>
            <a:r>
              <a:rPr lang="en-US" sz="2400" dirty="0" err="1"/>
              <a:t>Tautges</a:t>
            </a:r>
            <a:r>
              <a:rPr lang="en-US" sz="2400" dirty="0"/>
              <a:t> et al. 2019) observed:</a:t>
            </a:r>
          </a:p>
          <a:p>
            <a:pPr lvl="1"/>
            <a:r>
              <a:rPr lang="en-US" sz="2400" dirty="0"/>
              <a:t>2 tons compost per acre per year + winter cover crop resulted in significant gains in soil C.</a:t>
            </a:r>
          </a:p>
          <a:p>
            <a:pPr lvl="1"/>
            <a:r>
              <a:rPr lang="en-US" sz="2400" dirty="0"/>
              <a:t>Similar cropping system without compost lost soil C.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1FF9D4-3F84-E93D-7F40-32F2B845F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04219"/>
            <a:ext cx="4418993" cy="34707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26884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F2CDBA-D879-FA4C-9F36-22C657FCF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8091" y="840519"/>
            <a:ext cx="8767818" cy="531082"/>
          </a:xfrm>
        </p:spPr>
        <p:txBody>
          <a:bodyPr>
            <a:noAutofit/>
          </a:bodyPr>
          <a:lstStyle/>
          <a:p>
            <a:r>
              <a:rPr lang="en-US" dirty="0"/>
              <a:t>How can compost be used on urban sites with SH resource concerns?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E729582-4849-40E7-83BF-18E94BD44D6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1525" y="2132122"/>
            <a:ext cx="6395351" cy="3354277"/>
          </a:xfrm>
        </p:spPr>
        <p:txBody>
          <a:bodyPr/>
          <a:lstStyle/>
          <a:p>
            <a:r>
              <a:rPr lang="en-US" sz="2400" dirty="0"/>
              <a:t> Heavy initial applications on degraded soils. </a:t>
            </a:r>
          </a:p>
          <a:p>
            <a:r>
              <a:rPr lang="en-US" sz="2400" dirty="0"/>
              <a:t> Component of mixes for constructed raised beds. </a:t>
            </a:r>
          </a:p>
          <a:p>
            <a:r>
              <a:rPr lang="en-US" sz="2400" dirty="0"/>
              <a:t> Widely available and relatively inexpensive in urban areas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0799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E83E92D-E46E-A02E-1B6F-49B243DAB7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582" y="658761"/>
            <a:ext cx="8767818" cy="705025"/>
          </a:xfrm>
        </p:spPr>
        <p:txBody>
          <a:bodyPr/>
          <a:lstStyle/>
          <a:p>
            <a:r>
              <a:rPr lang="en-US" dirty="0"/>
              <a:t>Management Considerations for Compost</a:t>
            </a:r>
          </a:p>
        </p:txBody>
      </p:sp>
      <p:sp>
        <p:nvSpPr>
          <p:cNvPr id="5" name="Content Placeholder 4" descr="Compost pile, covered with a black &quot;compost blanket&quot;, on a small-scale farm. ">
            <a:extLst>
              <a:ext uri="{FF2B5EF4-FFF2-40B4-BE49-F238E27FC236}">
                <a16:creationId xmlns:a16="http://schemas.microsoft.com/office/drawing/2014/main" id="{AA40A4A8-52A6-946C-23D2-1E66989BBCC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2534" y="1424573"/>
            <a:ext cx="5196971" cy="4008853"/>
          </a:xfrm>
        </p:spPr>
        <p:txBody>
          <a:bodyPr/>
          <a:lstStyle/>
          <a:p>
            <a:r>
              <a:rPr lang="en-US" sz="2400" dirty="0"/>
              <a:t>Match C:N ratio of compost to producer goals. </a:t>
            </a:r>
          </a:p>
          <a:p>
            <a:pPr lvl="1"/>
            <a:r>
              <a:rPr lang="en-US" sz="2100" dirty="0"/>
              <a:t>Lower C:N ratio for more nutrient availability</a:t>
            </a:r>
          </a:p>
          <a:p>
            <a:r>
              <a:rPr lang="en-US" sz="2400" dirty="0"/>
              <a:t>Monitor potential </a:t>
            </a:r>
            <a:r>
              <a:rPr lang="en-US" sz="2400" dirty="0" err="1"/>
              <a:t>verapplication</a:t>
            </a:r>
            <a:r>
              <a:rPr lang="en-US" sz="2400" dirty="0"/>
              <a:t> of nutrients – P in particular</a:t>
            </a:r>
          </a:p>
          <a:p>
            <a:pPr lvl="1"/>
            <a:r>
              <a:rPr lang="en-US" sz="2100" dirty="0"/>
              <a:t>Nutrient management</a:t>
            </a:r>
          </a:p>
          <a:p>
            <a:r>
              <a:rPr lang="en-US" sz="2400" dirty="0"/>
              <a:t> Compost quality (potential contaminants)</a:t>
            </a: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7923644-A488-6ACE-0822-2E5C57AB8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34165" y="1816604"/>
            <a:ext cx="4299718" cy="32247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2737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49723C-3977-5A12-59FE-B9135C55B9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582" y="832704"/>
            <a:ext cx="6549819" cy="1222238"/>
          </a:xfrm>
        </p:spPr>
        <p:txBody>
          <a:bodyPr lIns="68580" tIns="34290" rIns="68580" bIns="34290" anchor="t">
            <a:noAutofit/>
          </a:bodyPr>
          <a:lstStyle/>
          <a:p>
            <a:r>
              <a:rPr lang="en-US" sz="2400" dirty="0">
                <a:latin typeface="Montserrat"/>
                <a:ea typeface="Open Sans"/>
                <a:cs typeface="Open Sans"/>
              </a:rPr>
              <a:t>Ways to Incorporate Carbon Amendments </a:t>
            </a: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BFE488-997F-BB1A-2AD1-C85C26585EC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3328" y="2054942"/>
            <a:ext cx="6318326" cy="3751707"/>
          </a:xfrm>
        </p:spPr>
        <p:txBody>
          <a:bodyPr>
            <a:normAutofit/>
          </a:bodyPr>
          <a:lstStyle/>
          <a:p>
            <a:r>
              <a:rPr lang="en-US" sz="2400" dirty="0"/>
              <a:t>Surface spread</a:t>
            </a:r>
          </a:p>
          <a:p>
            <a:r>
              <a:rPr lang="en-US" sz="2400" dirty="0"/>
              <a:t>Tillage</a:t>
            </a:r>
          </a:p>
          <a:p>
            <a:r>
              <a:rPr lang="en-US" sz="2400" dirty="0"/>
              <a:t>Trenching it in (especially when planting perennials like trees, grapevines and berries)</a:t>
            </a:r>
          </a:p>
          <a:p>
            <a:r>
              <a:rPr lang="en-US" sz="2400" dirty="0"/>
              <a:t>When creating permanent beds.</a:t>
            </a:r>
          </a:p>
          <a:p>
            <a:r>
              <a:rPr lang="en-US" sz="2400" dirty="0"/>
              <a:t>No-till drill (i.e. biochar </a:t>
            </a:r>
            <a:r>
              <a:rPr lang="en-US" sz="2400" dirty="0" err="1"/>
              <a:t>prills</a:t>
            </a:r>
            <a:r>
              <a:rPr lang="en-US" sz="2400" dirty="0"/>
              <a:t>)</a:t>
            </a:r>
          </a:p>
          <a:p>
            <a:r>
              <a:rPr lang="en-US" sz="2400" dirty="0"/>
              <a:t>Fertigation (i.e. dissolve biochar in water and spread through irrigation)</a:t>
            </a:r>
          </a:p>
          <a:p>
            <a:endParaRPr lang="en-US" dirty="0"/>
          </a:p>
        </p:txBody>
      </p:sp>
      <p:pic>
        <p:nvPicPr>
          <p:cNvPr id="9" name="Picture Placeholder 8" descr="A jar of black liquid&#10;&#10;Description automatically generated">
            <a:extLst>
              <a:ext uri="{FF2B5EF4-FFF2-40B4-BE49-F238E27FC236}">
                <a16:creationId xmlns:a16="http://schemas.microsoft.com/office/drawing/2014/main" id="{403DB65C-26DE-5A87-1AED-976DF25FB24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3924" r="3924"/>
          <a:stretch/>
        </p:blipFill>
        <p:spPr/>
      </p:pic>
      <p:pic>
        <p:nvPicPr>
          <p:cNvPr id="11" name="Picture Placeholder 10" descr="A plastic container with different types of pellets&#10;&#10;Description automatically generated">
            <a:extLst>
              <a:ext uri="{FF2B5EF4-FFF2-40B4-BE49-F238E27FC236}">
                <a16:creationId xmlns:a16="http://schemas.microsoft.com/office/drawing/2014/main" id="{A6560B95-1F15-46F0-1719-5F6DBCFB479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t="18252"/>
          <a:stretch/>
        </p:blipFill>
        <p:spPr>
          <a:xfrm>
            <a:off x="7182091" y="3568620"/>
            <a:ext cx="1733309" cy="1889206"/>
          </a:xfrm>
        </p:spPr>
      </p:pic>
    </p:spTree>
    <p:extLst>
      <p:ext uri="{BB962C8B-B14F-4D97-AF65-F5344CB8AC3E}">
        <p14:creationId xmlns:p14="http://schemas.microsoft.com/office/powerpoint/2010/main" val="1943294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D8A083-38C9-BC73-5427-2B17A7B83C0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CPS 336 – Soil Carbon Amendments</a:t>
            </a:r>
          </a:p>
          <a:p>
            <a:r>
              <a:rPr lang="en-US" dirty="0"/>
              <a:t>Practices Requirements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DE55F8-ACA5-362A-608E-4E9C539861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593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F50EB11-48B0-6485-9627-EDC704CE39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Soil Testing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2856484-0EAD-2A36-EAB3-03B34F3D457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/>
              <a:t> A recent </a:t>
            </a:r>
            <a:r>
              <a:rPr lang="en-US" dirty="0"/>
              <a:t>soil test (within the last 3 years) is required for the soil to which the soil carbon amendment is being applied.</a:t>
            </a:r>
          </a:p>
          <a:p>
            <a:endParaRPr lang="en-US" dirty="0"/>
          </a:p>
          <a:p>
            <a:r>
              <a:rPr lang="en-US" dirty="0"/>
              <a:t>CEMA 216 Soil Health Testing and/or CEMA 217 Soil and Source Testing for Nutrient Management can be contracted with 336.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9637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3C5B63-65F0-8C05-6CA7-1C9B876D16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Testing of Amendments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09BE3-8818-F9DE-9E26-0424765BD8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ontserrat"/>
                <a:ea typeface="Open Sans"/>
                <a:cs typeface="Open Sans"/>
              </a:rPr>
              <a:t>A detailed laboratory analysis is required for both Compost and Biochar materials used with the practice. </a:t>
            </a:r>
          </a:p>
          <a:p>
            <a:r>
              <a:rPr lang="en-US" dirty="0">
                <a:latin typeface="Montserrat"/>
                <a:ea typeface="Open Sans"/>
                <a:cs typeface="Open Sans"/>
              </a:rPr>
              <a:t>Testing of the carbon soil amendment is included in the payment scenario so should not be contracted separately.  </a:t>
            </a:r>
            <a:endParaRPr lang="en-US" dirty="0">
              <a:latin typeface="Montserrat"/>
            </a:endParaRPr>
          </a:p>
          <a:p>
            <a:endParaRPr lang="en-US" dirty="0">
              <a:latin typeface="Montserrat" pitchFamily="2" charset="0"/>
            </a:endParaRPr>
          </a:p>
          <a:p>
            <a:r>
              <a:rPr lang="en-US" dirty="0">
                <a:solidFill>
                  <a:srgbClr val="333333"/>
                </a:solidFill>
                <a:highlight>
                  <a:srgbClr val="FFFFFF"/>
                </a:highlight>
                <a:latin typeface="Montserrat"/>
                <a:ea typeface="Open Sans"/>
                <a:cs typeface="Open Sans"/>
              </a:rPr>
              <a:t>When multiple C amendments are applied (</a:t>
            </a:r>
            <a:r>
              <a:rPr lang="en-US" dirty="0" err="1">
                <a:solidFill>
                  <a:srgbClr val="333333"/>
                </a:solidFill>
                <a:highlight>
                  <a:srgbClr val="FFFFFF"/>
                </a:highlight>
                <a:latin typeface="Montserrat"/>
                <a:ea typeface="Open Sans"/>
                <a:cs typeface="Open Sans"/>
              </a:rPr>
              <a:t>eg</a:t>
            </a:r>
            <a:r>
              <a:rPr lang="en-US" dirty="0">
                <a:solidFill>
                  <a:srgbClr val="333333"/>
                </a:solidFill>
                <a:highlight>
                  <a:srgbClr val="FFFFFF"/>
                </a:highlight>
                <a:latin typeface="Montserrat"/>
                <a:ea typeface="Open Sans"/>
                <a:cs typeface="Open Sans"/>
              </a:rPr>
              <a:t>, as a mixture such as 40% Biochar + 60% Compost), it is recommended that the local lab tests the compost constituents. Submit both the compost lab test results and the biochar spec sheet to the field office for review</a:t>
            </a:r>
            <a:endParaRPr lang="en-US" dirty="0">
              <a:latin typeface="Montserrat"/>
              <a:ea typeface="Open Sans"/>
              <a:cs typeface="Open San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9768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056BD3-1B01-AA65-F71B-C2C9DEAFF1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077" y="723900"/>
            <a:ext cx="8891846" cy="398312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rgbClr val="002060"/>
                </a:solidFill>
                <a:latin typeface="Montserrat" pitchFamily="2" charset="0"/>
              </a:rPr>
              <a:t>Biochar Testing</a:t>
            </a:r>
          </a:p>
        </p:txBody>
      </p:sp>
      <p:pic>
        <p:nvPicPr>
          <p:cNvPr id="5" name="Content Placeholder 4" descr="A table of information with numbers and text&#10;&#10;Description automatically generated with medium confidence">
            <a:extLst>
              <a:ext uri="{FF2B5EF4-FFF2-40B4-BE49-F238E27FC236}">
                <a16:creationId xmlns:a16="http://schemas.microsoft.com/office/drawing/2014/main" id="{584E3801-FBA5-52A1-4099-468D9A993F4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387110" y="1627188"/>
            <a:ext cx="6302856" cy="4506912"/>
          </a:xfr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1C4DCCB8-9DEC-E381-782D-F397056D75B0}"/>
              </a:ext>
            </a:extLst>
          </p:cNvPr>
          <p:cNvSpPr/>
          <p:nvPr/>
        </p:nvSpPr>
        <p:spPr>
          <a:xfrm>
            <a:off x="5314810" y="2708911"/>
            <a:ext cx="969917" cy="24114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A461014-C0B6-0B3F-F4FF-3AC65ED01767}"/>
              </a:ext>
            </a:extLst>
          </p:cNvPr>
          <p:cNvSpPr/>
          <p:nvPr/>
        </p:nvSpPr>
        <p:spPr>
          <a:xfrm>
            <a:off x="5221877" y="3653806"/>
            <a:ext cx="969917" cy="16655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64E3077-2510-05C2-301C-D2B9A2A9B936}"/>
              </a:ext>
            </a:extLst>
          </p:cNvPr>
          <p:cNvSpPr/>
          <p:nvPr/>
        </p:nvSpPr>
        <p:spPr>
          <a:xfrm>
            <a:off x="5221877" y="2935775"/>
            <a:ext cx="1606731" cy="24114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87606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B03FFA-8EB6-61A1-6FFC-B0A8EF1E1F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791" y="947981"/>
            <a:ext cx="8996418" cy="398312"/>
          </a:xfrm>
        </p:spPr>
        <p:txBody>
          <a:bodyPr>
            <a:normAutofit fontScale="92500" lnSpcReduction="20000"/>
          </a:bodyPr>
          <a:lstStyle/>
          <a:p>
            <a:r>
              <a:rPr lang="en-US">
                <a:solidFill>
                  <a:srgbClr val="002060"/>
                </a:solidFill>
                <a:latin typeface="Montserrat" pitchFamily="2" charset="0"/>
              </a:rPr>
              <a:t>Hard Wood Biochar</a:t>
            </a:r>
          </a:p>
          <a:p>
            <a:endParaRPr lang="en-US"/>
          </a:p>
        </p:txBody>
      </p:sp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1D55C1BA-ABE9-FFC9-D7C7-E8EFAB038267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379413" y="1650509"/>
            <a:ext cx="6318250" cy="4460270"/>
          </a:xfr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586EF62-808E-7C8A-57C9-397C6E8FE5F4}"/>
              </a:ext>
            </a:extLst>
          </p:cNvPr>
          <p:cNvSpPr/>
          <p:nvPr/>
        </p:nvSpPr>
        <p:spPr>
          <a:xfrm>
            <a:off x="4160833" y="3187854"/>
            <a:ext cx="969917" cy="24114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10063A7-F209-121D-696E-E5A3A522B864}"/>
              </a:ext>
            </a:extLst>
          </p:cNvPr>
          <p:cNvSpPr/>
          <p:nvPr/>
        </p:nvSpPr>
        <p:spPr>
          <a:xfrm>
            <a:off x="4160833" y="3429000"/>
            <a:ext cx="969917" cy="24114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EFA2EA8-72AA-04BB-9FFC-C0B2824D100E}"/>
              </a:ext>
            </a:extLst>
          </p:cNvPr>
          <p:cNvSpPr/>
          <p:nvPr/>
        </p:nvSpPr>
        <p:spPr>
          <a:xfrm>
            <a:off x="4160833" y="3670146"/>
            <a:ext cx="969917" cy="24114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8FCFFF2-123B-58B5-1E2D-6FC679940FA9}"/>
              </a:ext>
            </a:extLst>
          </p:cNvPr>
          <p:cNvSpPr/>
          <p:nvPr/>
        </p:nvSpPr>
        <p:spPr>
          <a:xfrm>
            <a:off x="4160833" y="4457762"/>
            <a:ext cx="969917" cy="24114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1AC3EEC-8FA1-8110-C5E1-6D0643BE9AD0}"/>
              </a:ext>
            </a:extLst>
          </p:cNvPr>
          <p:cNvSpPr/>
          <p:nvPr/>
        </p:nvSpPr>
        <p:spPr>
          <a:xfrm>
            <a:off x="4160833" y="4247641"/>
            <a:ext cx="969917" cy="24114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2998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9D01DAC-367A-F1C5-4926-554BDC1F28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0194C-2D8E-AF6D-909B-C9A91CC2E5E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z="2400" dirty="0"/>
              <a:t>What is soil carbon?</a:t>
            </a:r>
          </a:p>
          <a:p>
            <a:r>
              <a:rPr lang="en-US" sz="2400" dirty="0"/>
              <a:t>How does carbon relate to soil organic matter ?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B77B0E7-C21E-DECC-0356-883FFBF7CF3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6393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2223E4-7482-BEC7-8F81-6DFA967411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68580" tIns="34290" rIns="68580" bIns="34290" anchor="t"/>
          <a:lstStyle/>
          <a:p>
            <a:r>
              <a:rPr lang="en-US">
                <a:latin typeface="Montserrat"/>
                <a:ea typeface="Open Sans"/>
                <a:cs typeface="Open Sans"/>
              </a:rPr>
              <a:t>Manure </a:t>
            </a:r>
            <a:r>
              <a:rPr lang="en-US" err="1">
                <a:latin typeface="Montserrat"/>
                <a:ea typeface="Open Sans"/>
                <a:cs typeface="Open Sans"/>
              </a:rPr>
              <a:t>Biochars</a:t>
            </a:r>
            <a:endParaRPr lang="en-US">
              <a:latin typeface="Montserrat"/>
              <a:ea typeface="Open Sans"/>
              <a:cs typeface="Open San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E7D8A-2583-2512-D814-6008C97D13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9076" y="2078182"/>
            <a:ext cx="2809541" cy="3379643"/>
          </a:xfrm>
        </p:spPr>
        <p:txBody>
          <a:bodyPr lIns="68580" tIns="34290" rIns="68580" bIns="34290" anchor="t">
            <a:normAutofit/>
          </a:bodyPr>
          <a:lstStyle/>
          <a:p>
            <a:r>
              <a:rPr lang="en-US"/>
              <a:t>Significantly less organic carbon.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 Higher in salts (as measured by EC).</a:t>
            </a:r>
          </a:p>
          <a:p>
            <a:endParaRPr lang="en-US"/>
          </a:p>
          <a:p>
            <a:r>
              <a:rPr lang="en-US"/>
              <a:t>Higher nutrient value (including P which can help bind lead).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10" name="Picture 9" descr="A close-up of a test&#10;&#10;Description automatically generated">
            <a:extLst>
              <a:ext uri="{FF2B5EF4-FFF2-40B4-BE49-F238E27FC236}">
                <a16:creationId xmlns:a16="http://schemas.microsoft.com/office/drawing/2014/main" id="{C6425392-D54D-BF97-68D7-D16682A8F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765" y="1424873"/>
            <a:ext cx="5190075" cy="4216556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6F0BF1C5-1EB0-B214-B23B-F4E821501ADD}"/>
              </a:ext>
            </a:extLst>
          </p:cNvPr>
          <p:cNvSpPr/>
          <p:nvPr/>
        </p:nvSpPr>
        <p:spPr>
          <a:xfrm>
            <a:off x="5719714" y="2196605"/>
            <a:ext cx="749431" cy="12272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6CD2E5E-37AA-7934-9AC5-73FD6ED88A3A}"/>
              </a:ext>
            </a:extLst>
          </p:cNvPr>
          <p:cNvSpPr/>
          <p:nvPr/>
        </p:nvSpPr>
        <p:spPr>
          <a:xfrm>
            <a:off x="7299959" y="4611475"/>
            <a:ext cx="969917" cy="88532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8CAA239-D1CB-07F5-1E55-F54C36B64A45}"/>
              </a:ext>
            </a:extLst>
          </p:cNvPr>
          <p:cNvSpPr/>
          <p:nvPr/>
        </p:nvSpPr>
        <p:spPr>
          <a:xfrm>
            <a:off x="5719713" y="2756578"/>
            <a:ext cx="749431" cy="12272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98382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81B55EA-697E-8B0E-64AF-0FF2874BAC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Compost Test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FBEBE-D03E-94BD-1C91-3D2C849567D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8491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F0DD2C-D82A-9A73-9D1E-3A8F0CA4F5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Soil Carbon Amendments - Technical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0BAA0-FB69-57D4-C8A6-CFC1445C51E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9075" y="2404111"/>
            <a:ext cx="8536325" cy="3053714"/>
          </a:xfrm>
        </p:spPr>
        <p:txBody>
          <a:bodyPr/>
          <a:lstStyle/>
          <a:p>
            <a:r>
              <a:rPr lang="en-US" dirty="0"/>
              <a:t>Pacific NW Biochar Atlas</a:t>
            </a:r>
          </a:p>
          <a:p>
            <a:r>
              <a:rPr lang="en-US" dirty="0"/>
              <a:t>Soil Carbon Amendment Calculator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7925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BB5D6C-652E-259E-88AD-839787F3A5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4211" y="1400175"/>
            <a:ext cx="8767818" cy="845044"/>
          </a:xfrm>
        </p:spPr>
        <p:txBody>
          <a:bodyPr lIns="68580" tIns="34290" rIns="68580" bIns="34290" anchor="t">
            <a:normAutofit lnSpcReduction="10000"/>
          </a:bodyPr>
          <a:lstStyle/>
          <a:p>
            <a:r>
              <a:rPr lang="en-US">
                <a:latin typeface="Montserrat"/>
                <a:ea typeface="Open Sans"/>
                <a:cs typeface="Open Sans"/>
              </a:rPr>
              <a:t>Some Useful Resources – U.S. Biochar Initiative Fact Sheets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07C229-7DC4-9DC6-BE29-43967A1FFD7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221971" y="2237951"/>
            <a:ext cx="2710841" cy="338018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FF3F2B-1FCB-E7B1-A696-170257406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2846" y="2237951"/>
            <a:ext cx="2678145" cy="33801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60A108-3363-3CD4-AB30-B2E7D60823F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1857"/>
          <a:stretch/>
        </p:blipFill>
        <p:spPr>
          <a:xfrm>
            <a:off x="6231025" y="2237951"/>
            <a:ext cx="2710839" cy="31031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D51E3AF-809A-953E-138B-2E33B250D092}"/>
              </a:ext>
            </a:extLst>
          </p:cNvPr>
          <p:cNvSpPr txBox="1"/>
          <p:nvPr/>
        </p:nvSpPr>
        <p:spPr>
          <a:xfrm>
            <a:off x="6231025" y="5363785"/>
            <a:ext cx="277946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350">
                <a:solidFill>
                  <a:srgbClr val="E7E6E6">
                    <a:lumMod val="10000"/>
                  </a:srgbClr>
                </a:solidFill>
                <a:latin typeface="Open Sans"/>
              </a:rPr>
              <a:t>*Not reviewed by NRCS.</a:t>
            </a:r>
          </a:p>
        </p:txBody>
      </p:sp>
    </p:spTree>
    <p:extLst>
      <p:ext uri="{BB962C8B-B14F-4D97-AF65-F5344CB8AC3E}">
        <p14:creationId xmlns:p14="http://schemas.microsoft.com/office/powerpoint/2010/main" val="19730304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AEFB5D-8559-462D-078A-819265C875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 descr="Rows of plants in a garden&#10;&#10;Description automatically generated">
            <a:extLst>
              <a:ext uri="{FF2B5EF4-FFF2-40B4-BE49-F238E27FC236}">
                <a16:creationId xmlns:a16="http://schemas.microsoft.com/office/drawing/2014/main" id="{F72ECB83-6C74-9007-81B4-8082DAB95827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0" y="187648"/>
            <a:ext cx="9144000" cy="6097220"/>
          </a:xfrm>
        </p:spPr>
      </p:pic>
    </p:spTree>
    <p:extLst>
      <p:ext uri="{BB962C8B-B14F-4D97-AF65-F5344CB8AC3E}">
        <p14:creationId xmlns:p14="http://schemas.microsoft.com/office/powerpoint/2010/main" val="16569063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98E52A-20AA-9B77-8AFC-5CAC6535BB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 descr="A greenhouse with rows of plants&#10;&#10;Description automatically generated">
            <a:extLst>
              <a:ext uri="{FF2B5EF4-FFF2-40B4-BE49-F238E27FC236}">
                <a16:creationId xmlns:a16="http://schemas.microsoft.com/office/drawing/2014/main" id="{026BA44C-FB45-1654-317E-88B04454FEFA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0" y="-93763"/>
            <a:ext cx="9144000" cy="6094513"/>
          </a:xfrm>
        </p:spPr>
      </p:pic>
    </p:spTree>
    <p:extLst>
      <p:ext uri="{BB962C8B-B14F-4D97-AF65-F5344CB8AC3E}">
        <p14:creationId xmlns:p14="http://schemas.microsoft.com/office/powerpoint/2010/main" val="36576378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38DBAE-C533-36BD-EAD6-433D7303CE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field with plants and sprinklers&#10;&#10;Description automatically generated">
            <a:extLst>
              <a:ext uri="{FF2B5EF4-FFF2-40B4-BE49-F238E27FC236}">
                <a16:creationId xmlns:a16="http://schemas.microsoft.com/office/drawing/2014/main" id="{7F0EA4EF-BEE1-B86E-7F34-8A723BA56049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0" y="263218"/>
            <a:ext cx="9317083" cy="6452024"/>
          </a:xfrm>
        </p:spPr>
      </p:pic>
    </p:spTree>
    <p:extLst>
      <p:ext uri="{BB962C8B-B14F-4D97-AF65-F5344CB8AC3E}">
        <p14:creationId xmlns:p14="http://schemas.microsoft.com/office/powerpoint/2010/main" val="34489829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65EDCFF-0A2A-40EA-D43B-E7EB2EF826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Common Applications:</a:t>
            </a:r>
          </a:p>
        </p:txBody>
      </p:sp>
      <p:pic>
        <p:nvPicPr>
          <p:cNvPr id="5" name="Content Placeholder 4" descr="A field with trees and a blue sky&#10;&#10;Description automatically generated">
            <a:extLst>
              <a:ext uri="{FF2B5EF4-FFF2-40B4-BE49-F238E27FC236}">
                <a16:creationId xmlns:a16="http://schemas.microsoft.com/office/drawing/2014/main" id="{EEC9E3AA-E730-5073-F34B-FC9561D96850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0" y="-519121"/>
            <a:ext cx="9380050" cy="7035038"/>
          </a:xfrm>
        </p:spPr>
      </p:pic>
    </p:spTree>
    <p:extLst>
      <p:ext uri="{BB962C8B-B14F-4D97-AF65-F5344CB8AC3E}">
        <p14:creationId xmlns:p14="http://schemas.microsoft.com/office/powerpoint/2010/main" val="35660430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F905F0-C694-16CB-FE9B-6245899953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Review and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7D8D7-4A81-32B3-AC8C-6337D209F9E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lIns="68580" tIns="34290" rIns="68580" bIns="34290" anchor="t">
            <a:normAutofit/>
          </a:bodyPr>
          <a:lstStyle/>
          <a:p>
            <a:r>
              <a:rPr lang="en-US">
                <a:latin typeface="Montserrat"/>
                <a:ea typeface="Open Sans"/>
                <a:cs typeface="Open Sans"/>
              </a:rPr>
              <a:t>Soil carbon is crucial for healthy soils.  It makes soils more resilient and feeds soil biota, increases water and nutrient holding capacity, nutrient availability, reduces compaction, and improves plant health.</a:t>
            </a:r>
          </a:p>
          <a:p>
            <a:pPr marL="0" indent="0">
              <a:buNone/>
            </a:pPr>
            <a:endParaRPr lang="en-US"/>
          </a:p>
          <a:p>
            <a:r>
              <a:rPr lang="en-US">
                <a:latin typeface="Montserrat"/>
                <a:ea typeface="Open Sans"/>
                <a:cs typeface="Open Sans"/>
              </a:rPr>
              <a:t>Soil carbon amendments such as compost and biochar can have benefits in urban soils such as reducing the mobilization of lead and salts and improving plant available moisture.</a:t>
            </a:r>
          </a:p>
          <a:p>
            <a:endParaRPr lang="en-US"/>
          </a:p>
        </p:txBody>
      </p:sp>
      <p:pic>
        <p:nvPicPr>
          <p:cNvPr id="8" name="Picture Placeholder 7" descr="A field with black soil&#10;&#10;Description automatically generated">
            <a:extLst>
              <a:ext uri="{FF2B5EF4-FFF2-40B4-BE49-F238E27FC236}">
                <a16:creationId xmlns:a16="http://schemas.microsoft.com/office/drawing/2014/main" id="{90934F4E-21AE-1317-EFCD-E8EC9624B8B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/>
          <a:srcRect t="31556" b="9402"/>
          <a:stretch/>
        </p:blipFill>
        <p:spPr>
          <a:xfrm rot="5400000">
            <a:off x="5434293" y="2652996"/>
            <a:ext cx="5228665" cy="1733550"/>
          </a:xfrm>
        </p:spPr>
      </p:pic>
    </p:spTree>
    <p:extLst>
      <p:ext uri="{BB962C8B-B14F-4D97-AF65-F5344CB8AC3E}">
        <p14:creationId xmlns:p14="http://schemas.microsoft.com/office/powerpoint/2010/main" val="41811945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ush green forest&#10;&#10;Description generated with very high confidence">
            <a:extLst>
              <a:ext uri="{FF2B5EF4-FFF2-40B4-BE49-F238E27FC236}">
                <a16:creationId xmlns:a16="http://schemas.microsoft.com/office/drawing/2014/main" id="{C1E436D3-FB10-4961-93D9-55C5C84708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0409" y="1510233"/>
            <a:ext cx="6789420" cy="3799158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13C0AB7-1436-4CAA-87AA-EE521644CC88}"/>
              </a:ext>
            </a:extLst>
          </p:cNvPr>
          <p:cNvSpPr txBox="1"/>
          <p:nvPr/>
        </p:nvSpPr>
        <p:spPr>
          <a:xfrm>
            <a:off x="1111824" y="5186183"/>
            <a:ext cx="59022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600" i="1">
                <a:solidFill>
                  <a:prstClr val="white"/>
                </a:solidFill>
                <a:latin typeface="Open Sans"/>
              </a:rPr>
              <a:t>Meeh, NRCS</a:t>
            </a:r>
            <a:endParaRPr lang="en-US" sz="600">
              <a:solidFill>
                <a:prstClr val="white"/>
              </a:solidFill>
              <a:latin typeface="Open San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6B0E75-C99B-4F10-B24E-B9DB733353E5}"/>
              </a:ext>
            </a:extLst>
          </p:cNvPr>
          <p:cNvSpPr txBox="1"/>
          <p:nvPr/>
        </p:nvSpPr>
        <p:spPr>
          <a:xfrm>
            <a:off x="1390023" y="3485020"/>
            <a:ext cx="6363955" cy="138499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 defTabSz="685800">
              <a:buClr>
                <a:srgbClr val="00B0B9"/>
              </a:buClr>
              <a:buSzPct val="80000"/>
              <a:defRPr/>
            </a:pPr>
            <a:r>
              <a:rPr lang="en-US" altLang="en-US" sz="1200">
                <a:solidFill>
                  <a:prstClr val="white"/>
                </a:solidFill>
                <a:latin typeface="Montserrat" panose="00000500000000000000" pitchFamily="2" charset="0"/>
              </a:rPr>
              <a:t>This information is provided as a public service and constitutes no endorsement by the United States Department of Agriculture or the Natural Resources Conservation Service of any service, supply, or equipment listed. </a:t>
            </a:r>
          </a:p>
          <a:p>
            <a:pPr algn="ctr" defTabSz="685800">
              <a:buClr>
                <a:srgbClr val="00B0B9"/>
              </a:buClr>
              <a:buSzPct val="80000"/>
              <a:defRPr/>
            </a:pPr>
            <a:r>
              <a:rPr lang="en-US" altLang="en-US" sz="1200">
                <a:solidFill>
                  <a:prstClr val="white"/>
                </a:solidFill>
                <a:latin typeface="Montserrat" panose="00000500000000000000" pitchFamily="2" charset="0"/>
              </a:rPr>
              <a:t>While an effort has been made to provide a complete and accurate listing of services, supplies, and equipment, omissions or other errors may occur and, therefore, other available sources of information should be consulted</a:t>
            </a:r>
          </a:p>
          <a:p>
            <a:pPr algn="ctr" defTabSz="685800">
              <a:buClr>
                <a:srgbClr val="00B0B9"/>
              </a:buClr>
              <a:buSzPct val="80000"/>
              <a:defRPr/>
            </a:pPr>
            <a:r>
              <a:rPr lang="en-US" sz="1200">
                <a:solidFill>
                  <a:prstClr val="white"/>
                </a:solidFill>
                <a:latin typeface="Montserrat" panose="00000500000000000000" pitchFamily="2" charset="0"/>
              </a:rPr>
              <a:t>The USDA is an equal opportunity provider and employer.</a:t>
            </a:r>
          </a:p>
        </p:txBody>
      </p:sp>
    </p:spTree>
    <p:extLst>
      <p:ext uri="{BB962C8B-B14F-4D97-AF65-F5344CB8AC3E}">
        <p14:creationId xmlns:p14="http://schemas.microsoft.com/office/powerpoint/2010/main" val="2960045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2D9D9-1519-253D-F8E3-A0A3F3156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3166A7-59CD-14AD-72A4-F452F3A67F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What is Soil Carbon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FA93F-FD5C-AF4F-8E2D-845D034DB53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z="2400" dirty="0"/>
              <a:t>The </a:t>
            </a:r>
            <a:r>
              <a:rPr lang="en-US" sz="2400" i="1" dirty="0"/>
              <a:t>carbon</a:t>
            </a:r>
            <a:r>
              <a:rPr lang="en-US" sz="2400" dirty="0"/>
              <a:t> contained in soil organic matter. </a:t>
            </a:r>
          </a:p>
          <a:p>
            <a:r>
              <a:rPr lang="en-US" sz="2400" dirty="0"/>
              <a:t>Soil organic matter includes:</a:t>
            </a:r>
          </a:p>
          <a:p>
            <a:pPr lvl="1"/>
            <a:r>
              <a:rPr lang="en-US" sz="2400" dirty="0"/>
              <a:t>Dead and decaying plant and animal residues</a:t>
            </a:r>
          </a:p>
          <a:p>
            <a:pPr lvl="1"/>
            <a:r>
              <a:rPr lang="en-US" sz="2400" dirty="0"/>
              <a:t>Amorphous carbon based compounds (microbial and plant byproducts)</a:t>
            </a:r>
          </a:p>
          <a:p>
            <a:pPr lvl="1"/>
            <a:r>
              <a:rPr lang="en-US" sz="2400" dirty="0"/>
              <a:t>Living biomass</a:t>
            </a:r>
          </a:p>
          <a:p>
            <a:r>
              <a:rPr lang="en-US" sz="2400" dirty="0"/>
              <a:t>Soil organic matter is approximately 50% </a:t>
            </a:r>
            <a:r>
              <a:rPr lang="en-US" sz="2400" i="1" dirty="0"/>
              <a:t>carbon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6800D12-81C5-66BE-8BFC-9BEA79DD34A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23606" r="42934"/>
          <a:stretch/>
        </p:blipFill>
        <p:spPr>
          <a:xfrm>
            <a:off x="7175233" y="951634"/>
            <a:ext cx="1733309" cy="518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824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49B829-7D85-4570-54CF-DD08D55D19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Soil Carbon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1707E9E-F1D2-525F-912A-475C8C52CD3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z="2400" dirty="0"/>
              <a:t>Why is soil carbon important?</a:t>
            </a:r>
          </a:p>
          <a:p>
            <a:r>
              <a:rPr lang="en-US" sz="2400" dirty="0"/>
              <a:t>What does it contribute to soil health and ecosystems?</a:t>
            </a:r>
          </a:p>
        </p:txBody>
      </p:sp>
    </p:spTree>
    <p:extLst>
      <p:ext uri="{BB962C8B-B14F-4D97-AF65-F5344CB8AC3E}">
        <p14:creationId xmlns:p14="http://schemas.microsoft.com/office/powerpoint/2010/main" val="1304842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017141-C151-CA4B-F007-C6C1F6A680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860" y="714643"/>
            <a:ext cx="7236730" cy="661673"/>
          </a:xfrm>
        </p:spPr>
        <p:txBody>
          <a:bodyPr/>
          <a:lstStyle/>
          <a:p>
            <a:r>
              <a:rPr lang="en-US" dirty="0"/>
              <a:t>Importance of Soil Carbon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8F813-5587-6B5C-427E-E2D2270E329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28599" y="1376315"/>
            <a:ext cx="6953251" cy="4450743"/>
          </a:xfrm>
        </p:spPr>
        <p:txBody>
          <a:bodyPr lIns="68580" tIns="34290" rIns="68580" bIns="34290" anchor="t">
            <a:normAutofit/>
          </a:bodyPr>
          <a:lstStyle/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en-US" sz="2400" dirty="0">
                <a:latin typeface="Montserrat"/>
                <a:ea typeface="Open Sans"/>
                <a:cs typeface="Open Sans"/>
              </a:rPr>
              <a:t>Provides food for soil organisms.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en-US" sz="2400" dirty="0">
                <a:latin typeface="Montserrat"/>
                <a:ea typeface="Open Sans"/>
                <a:cs typeface="Open Sans"/>
              </a:rPr>
              <a:t>Enhances soil microbial biodiversity and activity which can help in the suppression of diseases and pests.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en-US" sz="2400" dirty="0">
                <a:latin typeface="Montserrat"/>
                <a:ea typeface="Open Sans"/>
                <a:cs typeface="Open Sans"/>
              </a:rPr>
              <a:t>Improves cation exchange capacity. </a:t>
            </a:r>
          </a:p>
          <a:p>
            <a:pPr>
              <a:spcBef>
                <a:spcPts val="0"/>
              </a:spcBef>
              <a:spcAft>
                <a:spcPts val="900"/>
              </a:spcAft>
            </a:pPr>
            <a:r>
              <a:rPr lang="en-US" sz="2400" dirty="0">
                <a:latin typeface="Montserrat"/>
                <a:ea typeface="Open Sans"/>
                <a:cs typeface="Open Sans"/>
              </a:rPr>
              <a:t>Supports soil aggregation and structure, which</a:t>
            </a:r>
          </a:p>
          <a:p>
            <a:pPr lvl="1">
              <a:spcBef>
                <a:spcPts val="0"/>
              </a:spcBef>
              <a:spcAft>
                <a:spcPts val="900"/>
              </a:spcAft>
            </a:pPr>
            <a:r>
              <a:rPr lang="en-US" sz="2400" dirty="0">
                <a:latin typeface="Montserrat"/>
                <a:ea typeface="Open Sans"/>
                <a:cs typeface="Open Sans"/>
              </a:rPr>
              <a:t>Enhances water infiltration and storage</a:t>
            </a:r>
          </a:p>
          <a:p>
            <a:pPr lvl="1">
              <a:spcBef>
                <a:spcPts val="0"/>
              </a:spcBef>
              <a:spcAft>
                <a:spcPts val="900"/>
              </a:spcAft>
            </a:pPr>
            <a:r>
              <a:rPr lang="en-US" sz="2400" dirty="0">
                <a:latin typeface="Montserrat"/>
                <a:ea typeface="Open Sans"/>
                <a:cs typeface="Open Sans"/>
              </a:rPr>
              <a:t>Reduces erosion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6508862C-1E5B-80F8-683D-3A795A4E024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2" r="35222"/>
          <a:stretch>
            <a:fillRect/>
          </a:stretch>
        </p:blipFill>
        <p:spPr>
          <a:xfrm>
            <a:off x="7181850" y="905436"/>
            <a:ext cx="1733550" cy="5237922"/>
          </a:xfrm>
        </p:spPr>
      </p:pic>
    </p:spTree>
    <p:extLst>
      <p:ext uri="{BB962C8B-B14F-4D97-AF65-F5344CB8AC3E}">
        <p14:creationId xmlns:p14="http://schemas.microsoft.com/office/powerpoint/2010/main" val="3179735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0B00B94-6492-9260-0EC3-1C138BF6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945" y="957611"/>
            <a:ext cx="7886700" cy="629051"/>
          </a:xfrm>
        </p:spPr>
        <p:txBody>
          <a:bodyPr/>
          <a:lstStyle/>
          <a:p>
            <a:r>
              <a:rPr lang="en-US" dirty="0"/>
              <a:t>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C91CC-116B-6CE0-6421-A377ED345A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7190" y="1810870"/>
            <a:ext cx="8538210" cy="4324753"/>
          </a:xfrm>
        </p:spPr>
        <p:txBody>
          <a:bodyPr/>
          <a:lstStyle/>
          <a:p>
            <a:r>
              <a:rPr lang="en-US" sz="2400" dirty="0"/>
              <a:t>How do we increase the amount of carbon in a soil through management ?</a:t>
            </a:r>
          </a:p>
        </p:txBody>
      </p:sp>
    </p:spTree>
    <p:extLst>
      <p:ext uri="{BB962C8B-B14F-4D97-AF65-F5344CB8AC3E}">
        <p14:creationId xmlns:p14="http://schemas.microsoft.com/office/powerpoint/2010/main" val="2966121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EBEFDD-C677-A669-B114-B514C544FF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68580" tIns="34290" rIns="68580" bIns="34290" anchor="t"/>
          <a:lstStyle/>
          <a:p>
            <a:r>
              <a:rPr lang="en-US" dirty="0"/>
              <a:t>Managing Soils to Increase Carbon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434DC-DB7C-0F95-DD6C-2016AB69F3C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1821" y="1703293"/>
            <a:ext cx="4772308" cy="4733366"/>
          </a:xfrm>
        </p:spPr>
        <p:txBody>
          <a:bodyPr lIns="68580" tIns="34290" rIns="68580" bIns="34290" anchor="t">
            <a:normAutofit lnSpcReduction="10000"/>
          </a:bodyPr>
          <a:lstStyle/>
          <a:p>
            <a:r>
              <a:rPr lang="en-US" sz="2400" b="1" dirty="0">
                <a:latin typeface="Montserrat"/>
                <a:ea typeface="Open Sans"/>
                <a:cs typeface="Open Sans"/>
              </a:rPr>
              <a:t>Increase Inputs of Carbon </a:t>
            </a:r>
            <a:r>
              <a:rPr lang="en-US" sz="2400" dirty="0">
                <a:latin typeface="Montserrat"/>
                <a:ea typeface="Open Sans"/>
                <a:cs typeface="Open Sans"/>
              </a:rPr>
              <a:t>(</a:t>
            </a:r>
            <a:r>
              <a:rPr lang="en-US" sz="2400" i="1" dirty="0">
                <a:latin typeface="Montserrat"/>
                <a:ea typeface="Open Sans"/>
                <a:cs typeface="Open Sans"/>
              </a:rPr>
              <a:t>Feed</a:t>
            </a:r>
            <a:r>
              <a:rPr lang="en-US" sz="2400" dirty="0">
                <a:latin typeface="Montserrat"/>
                <a:ea typeface="Open Sans"/>
                <a:cs typeface="Open Sans"/>
              </a:rPr>
              <a:t>)</a:t>
            </a:r>
          </a:p>
          <a:p>
            <a:pPr lvl="1"/>
            <a:r>
              <a:rPr lang="en-US" sz="2400" dirty="0">
                <a:latin typeface="Montserrat"/>
                <a:ea typeface="Open Sans"/>
                <a:cs typeface="Open Sans"/>
              </a:rPr>
              <a:t>Apply carbon-based amendments (e.g., manure, compost, biochar)</a:t>
            </a:r>
          </a:p>
          <a:p>
            <a:pPr lvl="1"/>
            <a:r>
              <a:rPr lang="en-US" sz="2400" dirty="0">
                <a:latin typeface="Montserrat"/>
                <a:ea typeface="Open Sans"/>
                <a:cs typeface="Open Sans"/>
              </a:rPr>
              <a:t>Cover crops</a:t>
            </a:r>
          </a:p>
          <a:p>
            <a:pPr lvl="1"/>
            <a:r>
              <a:rPr lang="en-US" sz="2400" dirty="0">
                <a:latin typeface="Montserrat"/>
                <a:ea typeface="Open Sans"/>
                <a:cs typeface="Open Sans"/>
              </a:rPr>
              <a:t>High crop productivity</a:t>
            </a:r>
          </a:p>
          <a:p>
            <a:pPr marL="0" indent="0">
              <a:buNone/>
            </a:pPr>
            <a:endParaRPr lang="en-US" sz="2400" b="1" dirty="0"/>
          </a:p>
          <a:p>
            <a:r>
              <a:rPr lang="en-US" sz="2400" b="1" dirty="0">
                <a:latin typeface="Montserrat"/>
                <a:ea typeface="Open Sans"/>
                <a:cs typeface="Open Sans"/>
              </a:rPr>
              <a:t>Reduce Decomposition </a:t>
            </a:r>
            <a:r>
              <a:rPr lang="en-US" sz="2400" dirty="0">
                <a:latin typeface="Montserrat"/>
                <a:ea typeface="Open Sans"/>
                <a:cs typeface="Open Sans"/>
              </a:rPr>
              <a:t>(</a:t>
            </a:r>
            <a:r>
              <a:rPr lang="en-US" sz="2400" i="1" dirty="0">
                <a:latin typeface="Montserrat"/>
                <a:ea typeface="Open Sans"/>
                <a:cs typeface="Open Sans"/>
              </a:rPr>
              <a:t>Protect</a:t>
            </a:r>
            <a:r>
              <a:rPr lang="en-US" sz="2400" dirty="0">
                <a:latin typeface="Montserrat"/>
                <a:ea typeface="Open Sans"/>
                <a:cs typeface="Open Sans"/>
              </a:rPr>
              <a:t>)</a:t>
            </a:r>
          </a:p>
          <a:p>
            <a:pPr lvl="1"/>
            <a:r>
              <a:rPr lang="en-US" sz="2400" dirty="0">
                <a:latin typeface="Montserrat"/>
                <a:ea typeface="Open Sans"/>
                <a:cs typeface="Open Sans"/>
              </a:rPr>
              <a:t>Reduced tillage.</a:t>
            </a:r>
          </a:p>
          <a:p>
            <a:pPr lvl="1"/>
            <a:r>
              <a:rPr lang="en-US" sz="2400" dirty="0">
                <a:latin typeface="Montserrat"/>
                <a:ea typeface="Open Sans"/>
                <a:cs typeface="Open Sans"/>
              </a:rPr>
              <a:t>Precise nutrient inputs. </a:t>
            </a:r>
            <a:endParaRPr lang="en-US" sz="24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244744-C268-8F38-8943-17759FCEF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400" y="1703293"/>
            <a:ext cx="3342000" cy="414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35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2F024C-2A72-7B3A-8671-D994520ACB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68580" tIns="34290" rIns="68580" bIns="34290" anchor="t"/>
          <a:lstStyle/>
          <a:p>
            <a:r>
              <a:rPr lang="en-US" dirty="0">
                <a:latin typeface="Montserrat"/>
                <a:ea typeface="Open Sans"/>
                <a:cs typeface="Open Sans"/>
              </a:rPr>
              <a:t>How is carbon stored in the soil?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75657-AEEB-05B0-CB6B-BA923383282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88040" y="1554561"/>
            <a:ext cx="7255160" cy="3748877"/>
          </a:xfrm>
        </p:spPr>
        <p:txBody>
          <a:bodyPr lIns="68580" tIns="34290" rIns="68580" bIns="34290" anchor="t">
            <a:normAutofit/>
          </a:bodyPr>
          <a:lstStyle/>
          <a:p>
            <a:pPr marL="0" indent="0">
              <a:buNone/>
            </a:pPr>
            <a:endParaRPr lang="en-US" sz="2400" dirty="0">
              <a:latin typeface="Montserrat"/>
              <a:ea typeface="Open Sans"/>
              <a:cs typeface="Open Sans"/>
            </a:endParaRPr>
          </a:p>
          <a:p>
            <a:pPr marL="385763" indent="-385763">
              <a:buFont typeface="+mj-lt"/>
              <a:buAutoNum type="arabicPeriod"/>
            </a:pPr>
            <a:r>
              <a:rPr lang="en-US" sz="2400" dirty="0"/>
              <a:t>In living biomass (</a:t>
            </a:r>
            <a:r>
              <a:rPr lang="en-US" sz="2400" i="1" dirty="0"/>
              <a:t>Microbes, etc</a:t>
            </a:r>
            <a:r>
              <a:rPr lang="en-US" sz="2400" dirty="0"/>
              <a:t>.).</a:t>
            </a:r>
          </a:p>
          <a:p>
            <a:pPr marL="385763" indent="-385763">
              <a:buFont typeface="+mj-lt"/>
              <a:buAutoNum type="arabicPeriod"/>
            </a:pPr>
            <a:r>
              <a:rPr lang="en-US" sz="2400" dirty="0"/>
              <a:t>Organic materials are surrounded by soil aggregates.</a:t>
            </a:r>
          </a:p>
          <a:p>
            <a:pPr marL="385763" indent="-385763">
              <a:buFont typeface="+mj-lt"/>
              <a:buAutoNum type="arabicPeriod"/>
            </a:pPr>
            <a:r>
              <a:rPr lang="en-US" sz="2400" dirty="0"/>
              <a:t>Organic molecules bind to the surface of soil clays </a:t>
            </a:r>
            <a:r>
              <a:rPr lang="en-US" sz="2400" i="1" dirty="0"/>
              <a:t>(Organo-mineral associations).</a:t>
            </a:r>
          </a:p>
          <a:p>
            <a:pPr marL="385763" indent="-385763">
              <a:buFont typeface="+mj-lt"/>
              <a:buAutoNum type="arabicPeriod"/>
            </a:pPr>
            <a:r>
              <a:rPr lang="en-US" sz="2400" dirty="0"/>
              <a:t>Some organic materials occur in forms that are resistant to decomposition </a:t>
            </a:r>
            <a:r>
              <a:rPr lang="en-US" sz="2400" i="1" dirty="0"/>
              <a:t>(Biochar).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234486"/>
      </p:ext>
    </p:extLst>
  </p:cSld>
  <p:clrMapOvr>
    <a:masterClrMapping/>
  </p:clrMapOvr>
</p:sld>
</file>

<file path=ppt/theme/theme1.xml><?xml version="1.0" encoding="utf-8"?>
<a:theme xmlns:a="http://schemas.openxmlformats.org/drawingml/2006/main" name="2_Title Page">
  <a:themeElements>
    <a:clrScheme name="NRCS Color Palette">
      <a:dk1>
        <a:srgbClr val="2A2C2C"/>
      </a:dk1>
      <a:lt1>
        <a:sysClr val="window" lastClr="FFFFFF"/>
      </a:lt1>
      <a:dk2>
        <a:srgbClr val="545859"/>
      </a:dk2>
      <a:lt2>
        <a:srgbClr val="E7E6E6"/>
      </a:lt2>
      <a:accent1>
        <a:srgbClr val="658D1B"/>
      </a:accent1>
      <a:accent2>
        <a:srgbClr val="0B4235"/>
      </a:accent2>
      <a:accent3>
        <a:srgbClr val="FFCA63"/>
      </a:accent3>
      <a:accent4>
        <a:srgbClr val="19567B"/>
      </a:accent4>
      <a:accent5>
        <a:srgbClr val="724324"/>
      </a:accent5>
      <a:accent6>
        <a:srgbClr val="545859"/>
      </a:accent6>
      <a:hlink>
        <a:srgbClr val="003DA5"/>
      </a:hlink>
      <a:folHlink>
        <a:srgbClr val="02376C"/>
      </a:folHlink>
    </a:clrScheme>
    <a:fontScheme name="NRCS Primary Font (Montserrat)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RCS S&amp;T SHD PowerPoint Template for Trainings" id="{E4765E9B-D895-4ACA-B049-D9E218950ED7}" vid="{828BBCDA-3217-4D35-81CF-90079A962F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DF2ABC03FB6E4E9B76E3A625F5898B" ma:contentTypeVersion="19" ma:contentTypeDescription="Create a new document." ma:contentTypeScope="" ma:versionID="e3d415994b0bf6366365def82154d1ba">
  <xsd:schema xmlns:xsd="http://www.w3.org/2001/XMLSchema" xmlns:xs="http://www.w3.org/2001/XMLSchema" xmlns:p="http://schemas.microsoft.com/office/2006/metadata/properties" xmlns:ns1="http://schemas.microsoft.com/sharepoint/v3" xmlns:ns2="12363614-19a6-4ba2-943c-7caa8a5735f9" xmlns:ns3="849593af-9ef4-4dc7-a991-ea6257baf2f0" xmlns:ns4="73fb875a-8af9-4255-b008-0995492d31cd" targetNamespace="http://schemas.microsoft.com/office/2006/metadata/properties" ma:root="true" ma:fieldsID="2a2c3adffaa7d5cde45e05417bd96747" ns1:_="" ns2:_="" ns3:_="" ns4:_="">
    <xsd:import namespace="http://schemas.microsoft.com/sharepoint/v3"/>
    <xsd:import namespace="12363614-19a6-4ba2-943c-7caa8a5735f9"/>
    <xsd:import namespace="849593af-9ef4-4dc7-a991-ea6257baf2f0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363614-19a6-4ba2-943c-7caa8a5735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9593af-9ef4-4dc7-a991-ea6257baf2f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43d039f-5583-46f0-8301-9a8ed676b916}" ma:internalName="TaxCatchAll" ma:showField="CatchAllData" ma:web="849593af-9ef4-4dc7-a991-ea6257baf2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12363614-19a6-4ba2-943c-7caa8a5735f9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  <SharedWithUsers xmlns="849593af-9ef4-4dc7-a991-ea6257baf2f0">
      <UserInfo>
        <DisplayName/>
        <AccountId xsi:nil="true"/>
        <AccountType/>
      </UserInfo>
    </SharedWithUsers>
  </documentManagement>
</p:properties>
</file>

<file path=customXml/item4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66A734AE-EA85-49F4-8C6E-231C161E58C4}"/>
</file>

<file path=customXml/itemProps2.xml><?xml version="1.0" encoding="utf-8"?>
<ds:datastoreItem xmlns:ds="http://schemas.openxmlformats.org/officeDocument/2006/customXml" ds:itemID="{E06BC831-4728-4AA8-9F6C-FCDE5D5D031C}"/>
</file>

<file path=customXml/itemProps3.xml><?xml version="1.0" encoding="utf-8"?>
<ds:datastoreItem xmlns:ds="http://schemas.openxmlformats.org/officeDocument/2006/customXml" ds:itemID="{CEA0A675-5EC4-4AE1-86C2-F202BFE409D2}"/>
</file>

<file path=customXml/itemProps4.xml><?xml version="1.0" encoding="utf-8"?>
<ds:datastoreItem xmlns:ds="http://schemas.openxmlformats.org/officeDocument/2006/customXml" ds:itemID="{F96EE47E-EB20-48A4-A678-7D3BDDE51953}"/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1554</Words>
  <Application>Microsoft Office PowerPoint</Application>
  <PresentationFormat>On-screen Show (4:3)</PresentationFormat>
  <Paragraphs>196</Paragraphs>
  <Slides>39</Slides>
  <Notes>12</Notes>
  <HiddenSlides>2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Aptos</vt:lpstr>
      <vt:lpstr>Arial</vt:lpstr>
      <vt:lpstr>Calibri</vt:lpstr>
      <vt:lpstr>Montserrat</vt:lpstr>
      <vt:lpstr>Open Sans</vt:lpstr>
      <vt:lpstr>Wingdings</vt:lpstr>
      <vt:lpstr>2_Title Page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Beniston, Joshua - FPAC-NRCS, CA</dc:creator>
  <cp:lastModifiedBy>Beniston, Joshua - FPAC-NRCS, CA</cp:lastModifiedBy>
  <cp:revision>1</cp:revision>
  <dcterms:created xsi:type="dcterms:W3CDTF">2025-04-24T17:51:33Z</dcterms:created>
  <dcterms:modified xsi:type="dcterms:W3CDTF">2025-04-29T16:55:24Z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0x01010020DF2ABC03FB6E4E9B76E3A625F5898B</vt:lpwstr>
  </property>
  <property fmtid="{D5CDD505-2E9C-101B-9397-08002B2CF9AE}" pid="3" name="Order">
    <vt:lpwstr>3298400.00000000</vt:lpwstr>
  </property>
  <property fmtid="{D5CDD505-2E9C-101B-9397-08002B2CF9AE}" pid="4" name="xd_ProgID">
    <vt:lpwstr/>
  </property>
  <property fmtid="{D5CDD505-2E9C-101B-9397-08002B2CF9AE}" pid="5" name="MediaServiceImageTags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lpwstr/>
  </property>
</Properties>
</file>